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4"/>
  </p:sldMasterIdLst>
  <p:notesMasterIdLst>
    <p:notesMasterId r:id="rId45"/>
  </p:notesMasterIdLst>
  <p:sldIdLst>
    <p:sldId id="256" r:id="rId5"/>
    <p:sldId id="268" r:id="rId6"/>
    <p:sldId id="276" r:id="rId7"/>
    <p:sldId id="258" r:id="rId8"/>
    <p:sldId id="259" r:id="rId9"/>
    <p:sldId id="280" r:id="rId10"/>
    <p:sldId id="271" r:id="rId11"/>
    <p:sldId id="302" r:id="rId12"/>
    <p:sldId id="264" r:id="rId13"/>
    <p:sldId id="272" r:id="rId14"/>
    <p:sldId id="277" r:id="rId15"/>
    <p:sldId id="287" r:id="rId16"/>
    <p:sldId id="300" r:id="rId17"/>
    <p:sldId id="266" r:id="rId18"/>
    <p:sldId id="274" r:id="rId19"/>
    <p:sldId id="265" r:id="rId20"/>
    <p:sldId id="273" r:id="rId21"/>
    <p:sldId id="286" r:id="rId22"/>
    <p:sldId id="291" r:id="rId23"/>
    <p:sldId id="292" r:id="rId24"/>
    <p:sldId id="283" r:id="rId25"/>
    <p:sldId id="296" r:id="rId26"/>
    <p:sldId id="303" r:id="rId27"/>
    <p:sldId id="304" r:id="rId28"/>
    <p:sldId id="284" r:id="rId29"/>
    <p:sldId id="295" r:id="rId30"/>
    <p:sldId id="282" r:id="rId31"/>
    <p:sldId id="290" r:id="rId32"/>
    <p:sldId id="261" r:id="rId33"/>
    <p:sldId id="294" r:id="rId34"/>
    <p:sldId id="293" r:id="rId35"/>
    <p:sldId id="285" r:id="rId36"/>
    <p:sldId id="275" r:id="rId37"/>
    <p:sldId id="260" r:id="rId38"/>
    <p:sldId id="262" r:id="rId39"/>
    <p:sldId id="263" r:id="rId40"/>
    <p:sldId id="269" r:id="rId41"/>
    <p:sldId id="278" r:id="rId42"/>
    <p:sldId id="298" r:id="rId43"/>
    <p:sldId id="29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419979-5B8F-A945-BE22-F75EA0CB0458}" v="3526" vWet="3528" dt="2023-03-26T06:52:58.572"/>
    <p1510:client id="{091C630B-5615-470D-A0F4-36E1DBA3EDB1}" v="82" dt="2023-03-26T06:37:57.285"/>
    <p1510:client id="{2B772774-999C-7972-B010-80A8AA3D69BC}" v="8" dt="2023-03-26T05:02:56.125"/>
    <p1510:client id="{3C0EA336-AA2E-4FB6-ADFB-181F0A9CDCAF}" v="1" dt="2023-03-25T15:36:27.841"/>
    <p1510:client id="{54F9175D-28B9-45CF-94E2-3AE6B4BB4066}" v="4" dt="2023-03-25T12:01:01.050"/>
    <p1510:client id="{6B3EF357-5F75-43F1-83E2-A76FCBDE9302}" v="4" dt="2023-03-26T05:52:30.047"/>
    <p1510:client id="{89058705-2F02-43E1-8697-8346B2D0CF16}" v="34" dt="2023-03-25T14:42:14.491"/>
    <p1510:client id="{A2DFF07A-1206-4C70-8FE3-1A08DC49FA43}" v="8" dt="2023-03-26T06:48:32.605"/>
    <p1510:client id="{A9732AA5-655F-4C78-A168-0F577D9B31F2}" v="7534" vWet="7536" dt="2023-03-26T06:32:17.789"/>
    <p1510:client id="{D0B0E4BF-C0A5-4BB0-A10C-29B5DD5A2E81}" v="12" dt="2023-03-25T14:45:54.664"/>
    <p1510:client id="{F4D898F5-4FEB-442B-B126-A126FBC5A004}" v="17" vWet="19" dt="2023-03-26T04:50:51.7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ydney NG Deng Jun" userId="S::sydney.ng.2022@mitb.smu.edu.sg::ee2e4100-3bea-480c-b1d9-b6b07fc7437d" providerId="AD" clId="Web-{6B3EF357-5F75-43F1-83E2-A76FCBDE9302}"/>
    <pc:docChg chg="modSld">
      <pc:chgData name="Sydney NG Deng Jun" userId="S::sydney.ng.2022@mitb.smu.edu.sg::ee2e4100-3bea-480c-b1d9-b6b07fc7437d" providerId="AD" clId="Web-{6B3EF357-5F75-43F1-83E2-A76FCBDE9302}" dt="2023-03-26T05:52:29.235" v="438"/>
      <pc:docMkLst>
        <pc:docMk/>
      </pc:docMkLst>
      <pc:sldChg chg="modNotes">
        <pc:chgData name="Sydney NG Deng Jun" userId="S::sydney.ng.2022@mitb.smu.edu.sg::ee2e4100-3bea-480c-b1d9-b6b07fc7437d" providerId="AD" clId="Web-{6B3EF357-5F75-43F1-83E2-A76FCBDE9302}" dt="2023-03-26T05:45:48.174" v="398"/>
        <pc:sldMkLst>
          <pc:docMk/>
          <pc:sldMk cId="3656182077" sldId="295"/>
        </pc:sldMkLst>
      </pc:sldChg>
      <pc:sldChg chg="modNotes">
        <pc:chgData name="Sydney NG Deng Jun" userId="S::sydney.ng.2022@mitb.smu.edu.sg::ee2e4100-3bea-480c-b1d9-b6b07fc7437d" providerId="AD" clId="Web-{6B3EF357-5F75-43F1-83E2-A76FCBDE9302}" dt="2023-03-26T05:52:29.235" v="438"/>
        <pc:sldMkLst>
          <pc:docMk/>
          <pc:sldMk cId="3120143148" sldId="296"/>
        </pc:sldMkLst>
      </pc:sldChg>
      <pc:sldChg chg="modNotes">
        <pc:chgData name="Sydney NG Deng Jun" userId="S::sydney.ng.2022@mitb.smu.edu.sg::ee2e4100-3bea-480c-b1d9-b6b07fc7437d" providerId="AD" clId="Web-{6B3EF357-5F75-43F1-83E2-A76FCBDE9302}" dt="2023-03-26T05:47:17.443" v="402"/>
        <pc:sldMkLst>
          <pc:docMk/>
          <pc:sldMk cId="3971240563" sldId="298"/>
        </pc:sldMkLst>
      </pc:sldChg>
      <pc:sldChg chg="modNotes">
        <pc:chgData name="Sydney NG Deng Jun" userId="S::sydney.ng.2022@mitb.smu.edu.sg::ee2e4100-3bea-480c-b1d9-b6b07fc7437d" providerId="AD" clId="Web-{6B3EF357-5F75-43F1-83E2-A76FCBDE9302}" dt="2023-03-26T05:47:21.474" v="404"/>
        <pc:sldMkLst>
          <pc:docMk/>
          <pc:sldMk cId="570864274" sldId="299"/>
        </pc:sldMkLst>
      </pc:sldChg>
    </pc:docChg>
  </pc:docChgLst>
  <pc:docChgLst>
    <pc:chgData name="Sydney NG Deng Jun" userId="S::sydney.ng.2022@mitb.smu.edu.sg::ee2e4100-3bea-480c-b1d9-b6b07fc7437d" providerId="AD" clId="Web-{200C9C31-7A16-4A73-9DF5-C77367FE2E45}"/>
    <pc:docChg chg="addSld delSld modSld sldOrd">
      <pc:chgData name="Sydney NG Deng Jun" userId="S::sydney.ng.2022@mitb.smu.edu.sg::ee2e4100-3bea-480c-b1d9-b6b07fc7437d" providerId="AD" clId="Web-{200C9C31-7A16-4A73-9DF5-C77367FE2E45}" dt="2023-03-23T11:01:40.848" v="339" actId="20577"/>
      <pc:docMkLst>
        <pc:docMk/>
      </pc:docMkLst>
      <pc:sldChg chg="addSp delSp modSp mod setBg modClrScheme delDesignElem chgLayout">
        <pc:chgData name="Sydney NG Deng Jun" userId="S::sydney.ng.2022@mitb.smu.edu.sg::ee2e4100-3bea-480c-b1d9-b6b07fc7437d" providerId="AD" clId="Web-{200C9C31-7A16-4A73-9DF5-C77367FE2E45}" dt="2023-03-23T11:01:40.848" v="339" actId="20577"/>
        <pc:sldMkLst>
          <pc:docMk/>
          <pc:sldMk cId="596824654" sldId="266"/>
        </pc:sldMkLst>
        <pc:spChg chg="mod ord">
          <ac:chgData name="Sydney NG Deng Jun" userId="S::sydney.ng.2022@mitb.smu.edu.sg::ee2e4100-3bea-480c-b1d9-b6b07fc7437d" providerId="AD" clId="Web-{200C9C31-7A16-4A73-9DF5-C77367FE2E45}" dt="2023-03-23T07:33:33.752" v="89" actId="20577"/>
          <ac:spMkLst>
            <pc:docMk/>
            <pc:sldMk cId="596824654" sldId="266"/>
            <ac:spMk id="2" creationId="{464DEBBE-27AE-B79F-7AC2-393C06E65369}"/>
          </ac:spMkLst>
        </pc:spChg>
        <pc:spChg chg="del">
          <ac:chgData name="Sydney NG Deng Jun" userId="S::sydney.ng.2022@mitb.smu.edu.sg::ee2e4100-3bea-480c-b1d9-b6b07fc7437d" providerId="AD" clId="Web-{200C9C31-7A16-4A73-9DF5-C77367FE2E45}" dt="2023-03-23T06:55:57.777" v="1"/>
          <ac:spMkLst>
            <pc:docMk/>
            <pc:sldMk cId="596824654" sldId="266"/>
            <ac:spMk id="3" creationId="{90AE8C93-BFCB-DE57-7BD1-70725CA4C792}"/>
          </ac:spMkLst>
        </pc:spChg>
        <pc:spChg chg="add mod">
          <ac:chgData name="Sydney NG Deng Jun" userId="S::sydney.ng.2022@mitb.smu.edu.sg::ee2e4100-3bea-480c-b1d9-b6b07fc7437d" providerId="AD" clId="Web-{200C9C31-7A16-4A73-9DF5-C77367FE2E45}" dt="2023-03-23T11:01:40.848" v="339" actId="20577"/>
          <ac:spMkLst>
            <pc:docMk/>
            <pc:sldMk cId="596824654" sldId="266"/>
            <ac:spMk id="5" creationId="{BADEB539-6392-CE0B-D123-14A261D244FC}"/>
          </ac:spMkLst>
        </pc:spChg>
        <pc:spChg chg="add del">
          <ac:chgData name="Sydney NG Deng Jun" userId="S::sydney.ng.2022@mitb.smu.edu.sg::ee2e4100-3bea-480c-b1d9-b6b07fc7437d" providerId="AD" clId="Web-{200C9C31-7A16-4A73-9DF5-C77367FE2E45}" dt="2023-03-23T07:30:08.091" v="37"/>
          <ac:spMkLst>
            <pc:docMk/>
            <pc:sldMk cId="596824654" sldId="266"/>
            <ac:spMk id="8" creationId="{BD4C0BBB-0042-4603-A226-6117F3FD5B3C}"/>
          </ac:spMkLst>
        </pc:spChg>
        <pc:spChg chg="add del">
          <ac:chgData name="Sydney NG Deng Jun" userId="S::sydney.ng.2022@mitb.smu.edu.sg::ee2e4100-3bea-480c-b1d9-b6b07fc7437d" providerId="AD" clId="Web-{200C9C31-7A16-4A73-9DF5-C77367FE2E45}" dt="2023-03-23T07:30:08.091" v="37"/>
          <ac:spMkLst>
            <pc:docMk/>
            <pc:sldMk cId="596824654" sldId="266"/>
            <ac:spMk id="10" creationId="{EC44F520-2598-460E-9F91-B02F60830CA2}"/>
          </ac:spMkLst>
        </pc:spChg>
        <pc:spChg chg="add del">
          <ac:chgData name="Sydney NG Deng Jun" userId="S::sydney.ng.2022@mitb.smu.edu.sg::ee2e4100-3bea-480c-b1d9-b6b07fc7437d" providerId="AD" clId="Web-{200C9C31-7A16-4A73-9DF5-C77367FE2E45}" dt="2023-03-23T07:30:08.091" v="37"/>
          <ac:spMkLst>
            <pc:docMk/>
            <pc:sldMk cId="596824654" sldId="266"/>
            <ac:spMk id="12" creationId="{1DBC8414-BE7E-4B6C-A114-B2C3795C883F}"/>
          </ac:spMkLst>
        </pc:spChg>
        <pc:spChg chg="add del">
          <ac:chgData name="Sydney NG Deng Jun" userId="S::sydney.ng.2022@mitb.smu.edu.sg::ee2e4100-3bea-480c-b1d9-b6b07fc7437d" providerId="AD" clId="Web-{200C9C31-7A16-4A73-9DF5-C77367FE2E45}" dt="2023-03-23T07:30:08.091" v="37"/>
          <ac:spMkLst>
            <pc:docMk/>
            <pc:sldMk cId="596824654" sldId="266"/>
            <ac:spMk id="14" creationId="{0EC398C5-5C2E-4038-9DB3-DE2B5A9BEFFB}"/>
          </ac:spMkLst>
        </pc:spChg>
        <pc:spChg chg="add del">
          <ac:chgData name="Sydney NG Deng Jun" userId="S::sydney.ng.2022@mitb.smu.edu.sg::ee2e4100-3bea-480c-b1d9-b6b07fc7437d" providerId="AD" clId="Web-{200C9C31-7A16-4A73-9DF5-C77367FE2E45}" dt="2023-03-23T07:30:08.091" v="37"/>
          <ac:spMkLst>
            <pc:docMk/>
            <pc:sldMk cId="596824654" sldId="266"/>
            <ac:spMk id="16" creationId="{A2F10B26-073B-4B10-8AAA-161242DD82B0}"/>
          </ac:spMkLst>
        </pc:spChg>
        <pc:spChg chg="add del">
          <ac:chgData name="Sydney NG Deng Jun" userId="S::sydney.ng.2022@mitb.smu.edu.sg::ee2e4100-3bea-480c-b1d9-b6b07fc7437d" providerId="AD" clId="Web-{200C9C31-7A16-4A73-9DF5-C77367FE2E45}" dt="2023-03-23T07:30:08.091" v="37"/>
          <ac:spMkLst>
            <pc:docMk/>
            <pc:sldMk cId="596824654" sldId="266"/>
            <ac:spMk id="18" creationId="{610DBBC7-698F-4A54-B1CB-A99F9CC356DF}"/>
          </ac:spMkLst>
        </pc:spChg>
        <pc:spChg chg="add del">
          <ac:chgData name="Sydney NG Deng Jun" userId="S::sydney.ng.2022@mitb.smu.edu.sg::ee2e4100-3bea-480c-b1d9-b6b07fc7437d" providerId="AD" clId="Web-{200C9C31-7A16-4A73-9DF5-C77367FE2E45}" dt="2023-03-23T07:30:08.091" v="37"/>
          <ac:spMkLst>
            <pc:docMk/>
            <pc:sldMk cId="596824654" sldId="266"/>
            <ac:spMk id="20" creationId="{DE6E822A-8BCF-432C-83E6-BBE821476CD4}"/>
          </ac:spMkLst>
        </pc:spChg>
        <pc:spChg chg="add del">
          <ac:chgData name="Sydney NG Deng Jun" userId="S::sydney.ng.2022@mitb.smu.edu.sg::ee2e4100-3bea-480c-b1d9-b6b07fc7437d" providerId="AD" clId="Web-{200C9C31-7A16-4A73-9DF5-C77367FE2E45}" dt="2023-03-23T07:30:20.357" v="42"/>
          <ac:spMkLst>
            <pc:docMk/>
            <pc:sldMk cId="596824654" sldId="266"/>
            <ac:spMk id="22" creationId="{BD4C0BBB-0042-4603-A226-6117F3FD5B3C}"/>
          </ac:spMkLst>
        </pc:spChg>
        <pc:spChg chg="add del">
          <ac:chgData name="Sydney NG Deng Jun" userId="S::sydney.ng.2022@mitb.smu.edu.sg::ee2e4100-3bea-480c-b1d9-b6b07fc7437d" providerId="AD" clId="Web-{200C9C31-7A16-4A73-9DF5-C77367FE2E45}" dt="2023-03-23T07:30:20.357" v="42"/>
          <ac:spMkLst>
            <pc:docMk/>
            <pc:sldMk cId="596824654" sldId="266"/>
            <ac:spMk id="23" creationId="{EC44F520-2598-460E-9F91-B02F60830CA2}"/>
          </ac:spMkLst>
        </pc:spChg>
        <pc:spChg chg="add del">
          <ac:chgData name="Sydney NG Deng Jun" userId="S::sydney.ng.2022@mitb.smu.edu.sg::ee2e4100-3bea-480c-b1d9-b6b07fc7437d" providerId="AD" clId="Web-{200C9C31-7A16-4A73-9DF5-C77367FE2E45}" dt="2023-03-23T07:30:20.357" v="42"/>
          <ac:spMkLst>
            <pc:docMk/>
            <pc:sldMk cId="596824654" sldId="266"/>
            <ac:spMk id="24" creationId="{8CF1B1A9-81D7-475B-9773-FA69E2D6C2E1}"/>
          </ac:spMkLst>
        </pc:spChg>
        <pc:spChg chg="add del">
          <ac:chgData name="Sydney NG Deng Jun" userId="S::sydney.ng.2022@mitb.smu.edu.sg::ee2e4100-3bea-480c-b1d9-b6b07fc7437d" providerId="AD" clId="Web-{200C9C31-7A16-4A73-9DF5-C77367FE2E45}" dt="2023-03-23T07:30:20.357" v="42"/>
          <ac:spMkLst>
            <pc:docMk/>
            <pc:sldMk cId="596824654" sldId="266"/>
            <ac:spMk id="25" creationId="{825938E3-FCDD-4147-B4EC-232316751F65}"/>
          </ac:spMkLst>
        </pc:spChg>
        <pc:spChg chg="add del">
          <ac:chgData name="Sydney NG Deng Jun" userId="S::sydney.ng.2022@mitb.smu.edu.sg::ee2e4100-3bea-480c-b1d9-b6b07fc7437d" providerId="AD" clId="Web-{200C9C31-7A16-4A73-9DF5-C77367FE2E45}" dt="2023-03-23T07:30:20.357" v="42"/>
          <ac:spMkLst>
            <pc:docMk/>
            <pc:sldMk cId="596824654" sldId="266"/>
            <ac:spMk id="26" creationId="{9AA75596-FA3D-4A75-A3CB-443E14CBF572}"/>
          </ac:spMkLst>
        </pc:spChg>
        <pc:spChg chg="add del">
          <ac:chgData name="Sydney NG Deng Jun" userId="S::sydney.ng.2022@mitb.smu.edu.sg::ee2e4100-3bea-480c-b1d9-b6b07fc7437d" providerId="AD" clId="Web-{200C9C31-7A16-4A73-9DF5-C77367FE2E45}" dt="2023-03-23T07:30:20.357" v="42"/>
          <ac:spMkLst>
            <pc:docMk/>
            <pc:sldMk cId="596824654" sldId="266"/>
            <ac:spMk id="27" creationId="{FF5FBB9B-488E-47BA-9CA3-8CC9C7D1577C}"/>
          </ac:spMkLst>
        </pc:spChg>
        <pc:spChg chg="add del">
          <ac:chgData name="Sydney NG Deng Jun" userId="S::sydney.ng.2022@mitb.smu.edu.sg::ee2e4100-3bea-480c-b1d9-b6b07fc7437d" providerId="AD" clId="Web-{200C9C31-7A16-4A73-9DF5-C77367FE2E45}" dt="2023-03-23T07:30:20.357" v="42"/>
          <ac:spMkLst>
            <pc:docMk/>
            <pc:sldMk cId="596824654" sldId="266"/>
            <ac:spMk id="28" creationId="{E3574FE0-C6E5-4148-8CC5-56169A790A66}"/>
          </ac:spMkLst>
        </pc:spChg>
        <pc:spChg chg="add del">
          <ac:chgData name="Sydney NG Deng Jun" userId="S::sydney.ng.2022@mitb.smu.edu.sg::ee2e4100-3bea-480c-b1d9-b6b07fc7437d" providerId="AD" clId="Web-{200C9C31-7A16-4A73-9DF5-C77367FE2E45}" dt="2023-03-23T07:30:20.342" v="41"/>
          <ac:spMkLst>
            <pc:docMk/>
            <pc:sldMk cId="596824654" sldId="266"/>
            <ac:spMk id="33" creationId="{BD4C0BBB-0042-4603-A226-6117F3FD5B3C}"/>
          </ac:spMkLst>
        </pc:spChg>
        <pc:spChg chg="add del">
          <ac:chgData name="Sydney NG Deng Jun" userId="S::sydney.ng.2022@mitb.smu.edu.sg::ee2e4100-3bea-480c-b1d9-b6b07fc7437d" providerId="AD" clId="Web-{200C9C31-7A16-4A73-9DF5-C77367FE2E45}" dt="2023-03-23T07:30:20.342" v="41"/>
          <ac:spMkLst>
            <pc:docMk/>
            <pc:sldMk cId="596824654" sldId="266"/>
            <ac:spMk id="35" creationId="{EC44F520-2598-460E-9F91-B02F60830CA2}"/>
          </ac:spMkLst>
        </pc:spChg>
        <pc:spChg chg="add del">
          <ac:chgData name="Sydney NG Deng Jun" userId="S::sydney.ng.2022@mitb.smu.edu.sg::ee2e4100-3bea-480c-b1d9-b6b07fc7437d" providerId="AD" clId="Web-{200C9C31-7A16-4A73-9DF5-C77367FE2E45}" dt="2023-03-23T07:30:20.342" v="41"/>
          <ac:spMkLst>
            <pc:docMk/>
            <pc:sldMk cId="596824654" sldId="266"/>
            <ac:spMk id="37" creationId="{1DBC8414-BE7E-4B6C-A114-B2C3795C883F}"/>
          </ac:spMkLst>
        </pc:spChg>
        <pc:spChg chg="add del">
          <ac:chgData name="Sydney NG Deng Jun" userId="S::sydney.ng.2022@mitb.smu.edu.sg::ee2e4100-3bea-480c-b1d9-b6b07fc7437d" providerId="AD" clId="Web-{200C9C31-7A16-4A73-9DF5-C77367FE2E45}" dt="2023-03-23T07:30:20.342" v="41"/>
          <ac:spMkLst>
            <pc:docMk/>
            <pc:sldMk cId="596824654" sldId="266"/>
            <ac:spMk id="39" creationId="{0EC398C5-5C2E-4038-9DB3-DE2B5A9BEFFB}"/>
          </ac:spMkLst>
        </pc:spChg>
        <pc:spChg chg="add del">
          <ac:chgData name="Sydney NG Deng Jun" userId="S::sydney.ng.2022@mitb.smu.edu.sg::ee2e4100-3bea-480c-b1d9-b6b07fc7437d" providerId="AD" clId="Web-{200C9C31-7A16-4A73-9DF5-C77367FE2E45}" dt="2023-03-23T07:30:20.342" v="41"/>
          <ac:spMkLst>
            <pc:docMk/>
            <pc:sldMk cId="596824654" sldId="266"/>
            <ac:spMk id="41" creationId="{A2F10B26-073B-4B10-8AAA-161242DD82B0}"/>
          </ac:spMkLst>
        </pc:spChg>
        <pc:spChg chg="add del">
          <ac:chgData name="Sydney NG Deng Jun" userId="S::sydney.ng.2022@mitb.smu.edu.sg::ee2e4100-3bea-480c-b1d9-b6b07fc7437d" providerId="AD" clId="Web-{200C9C31-7A16-4A73-9DF5-C77367FE2E45}" dt="2023-03-23T07:30:20.342" v="41"/>
          <ac:spMkLst>
            <pc:docMk/>
            <pc:sldMk cId="596824654" sldId="266"/>
            <ac:spMk id="43" creationId="{610DBBC7-698F-4A54-B1CB-A99F9CC356DF}"/>
          </ac:spMkLst>
        </pc:spChg>
        <pc:spChg chg="add del">
          <ac:chgData name="Sydney NG Deng Jun" userId="S::sydney.ng.2022@mitb.smu.edu.sg::ee2e4100-3bea-480c-b1d9-b6b07fc7437d" providerId="AD" clId="Web-{200C9C31-7A16-4A73-9DF5-C77367FE2E45}" dt="2023-03-23T07:30:20.342" v="41"/>
          <ac:spMkLst>
            <pc:docMk/>
            <pc:sldMk cId="596824654" sldId="266"/>
            <ac:spMk id="45" creationId="{DE6E822A-8BCF-432C-83E6-BBE821476CD4}"/>
          </ac:spMkLst>
        </pc:spChg>
        <pc:spChg chg="add del">
          <ac:chgData name="Sydney NG Deng Jun" userId="S::sydney.ng.2022@mitb.smu.edu.sg::ee2e4100-3bea-480c-b1d9-b6b07fc7437d" providerId="AD" clId="Web-{200C9C31-7A16-4A73-9DF5-C77367FE2E45}" dt="2023-03-23T07:31:41.953" v="61"/>
          <ac:spMkLst>
            <pc:docMk/>
            <pc:sldMk cId="596824654" sldId="266"/>
            <ac:spMk id="47" creationId="{BD4C0BBB-0042-4603-A226-6117F3FD5B3C}"/>
          </ac:spMkLst>
        </pc:spChg>
        <pc:spChg chg="add del">
          <ac:chgData name="Sydney NG Deng Jun" userId="S::sydney.ng.2022@mitb.smu.edu.sg::ee2e4100-3bea-480c-b1d9-b6b07fc7437d" providerId="AD" clId="Web-{200C9C31-7A16-4A73-9DF5-C77367FE2E45}" dt="2023-03-23T07:31:41.953" v="61"/>
          <ac:spMkLst>
            <pc:docMk/>
            <pc:sldMk cId="596824654" sldId="266"/>
            <ac:spMk id="48" creationId="{EC44F520-2598-460E-9F91-B02F60830CA2}"/>
          </ac:spMkLst>
        </pc:spChg>
        <pc:spChg chg="add del">
          <ac:chgData name="Sydney NG Deng Jun" userId="S::sydney.ng.2022@mitb.smu.edu.sg::ee2e4100-3bea-480c-b1d9-b6b07fc7437d" providerId="AD" clId="Web-{200C9C31-7A16-4A73-9DF5-C77367FE2E45}" dt="2023-03-23T07:31:41.953" v="61"/>
          <ac:spMkLst>
            <pc:docMk/>
            <pc:sldMk cId="596824654" sldId="266"/>
            <ac:spMk id="49" creationId="{BB02F283-AD3D-43EB-8EB3-EEABE7B685DD}"/>
          </ac:spMkLst>
        </pc:spChg>
        <pc:spChg chg="add del">
          <ac:chgData name="Sydney NG Deng Jun" userId="S::sydney.ng.2022@mitb.smu.edu.sg::ee2e4100-3bea-480c-b1d9-b6b07fc7437d" providerId="AD" clId="Web-{200C9C31-7A16-4A73-9DF5-C77367FE2E45}" dt="2023-03-23T07:31:41.953" v="61"/>
          <ac:spMkLst>
            <pc:docMk/>
            <pc:sldMk cId="596824654" sldId="266"/>
            <ac:spMk id="50" creationId="{87267ACD-C9FA-48F7-BA90-C05046F4EEDF}"/>
          </ac:spMkLst>
        </pc:spChg>
        <pc:spChg chg="add del">
          <ac:chgData name="Sydney NG Deng Jun" userId="S::sydney.ng.2022@mitb.smu.edu.sg::ee2e4100-3bea-480c-b1d9-b6b07fc7437d" providerId="AD" clId="Web-{200C9C31-7A16-4A73-9DF5-C77367FE2E45}" dt="2023-03-23T07:31:41.953" v="61"/>
          <ac:spMkLst>
            <pc:docMk/>
            <pc:sldMk cId="596824654" sldId="266"/>
            <ac:spMk id="51" creationId="{53E17AA8-C417-4F74-9F1B-EAD82A19B73C}"/>
          </ac:spMkLst>
        </pc:spChg>
        <pc:spChg chg="add del">
          <ac:chgData name="Sydney NG Deng Jun" userId="S::sydney.ng.2022@mitb.smu.edu.sg::ee2e4100-3bea-480c-b1d9-b6b07fc7437d" providerId="AD" clId="Web-{200C9C31-7A16-4A73-9DF5-C77367FE2E45}" dt="2023-03-23T07:31:41.953" v="61"/>
          <ac:spMkLst>
            <pc:docMk/>
            <pc:sldMk cId="596824654" sldId="266"/>
            <ac:spMk id="52" creationId="{D79F9CB9-0076-49F5-845A-C97CCFC1639A}"/>
          </ac:spMkLst>
        </pc:spChg>
        <pc:spChg chg="add del">
          <ac:chgData name="Sydney NG Deng Jun" userId="S::sydney.ng.2022@mitb.smu.edu.sg::ee2e4100-3bea-480c-b1d9-b6b07fc7437d" providerId="AD" clId="Web-{200C9C31-7A16-4A73-9DF5-C77367FE2E45}" dt="2023-03-23T07:31:41.953" v="61"/>
          <ac:spMkLst>
            <pc:docMk/>
            <pc:sldMk cId="596824654" sldId="266"/>
            <ac:spMk id="53" creationId="{0567348B-D4F9-4978-8FB4-D4031CD133ED}"/>
          </ac:spMkLst>
        </pc:spChg>
        <pc:picChg chg="add del mod ord">
          <ac:chgData name="Sydney NG Deng Jun" userId="S::sydney.ng.2022@mitb.smu.edu.sg::ee2e4100-3bea-480c-b1d9-b6b07fc7437d" providerId="AD" clId="Web-{200C9C31-7A16-4A73-9DF5-C77367FE2E45}" dt="2023-03-23T07:32:07.172" v="65"/>
          <ac:picMkLst>
            <pc:docMk/>
            <pc:sldMk cId="596824654" sldId="266"/>
            <ac:picMk id="3" creationId="{3598D3A6-281D-4DC0-FFD8-E9AC8E296214}"/>
          </ac:picMkLst>
        </pc:picChg>
        <pc:picChg chg="add mod">
          <ac:chgData name="Sydney NG Deng Jun" userId="S::sydney.ng.2022@mitb.smu.edu.sg::ee2e4100-3bea-480c-b1d9-b6b07fc7437d" providerId="AD" clId="Web-{200C9C31-7A16-4A73-9DF5-C77367FE2E45}" dt="2023-03-23T10:33:02.520" v="174" actId="14100"/>
          <ac:picMkLst>
            <pc:docMk/>
            <pc:sldMk cId="596824654" sldId="266"/>
            <ac:picMk id="3" creationId="{995A34F0-1385-9699-57CE-EA3B1C90E492}"/>
          </ac:picMkLst>
        </pc:picChg>
        <pc:picChg chg="add del mod">
          <ac:chgData name="Sydney NG Deng Jun" userId="S::sydney.ng.2022@mitb.smu.edu.sg::ee2e4100-3bea-480c-b1d9-b6b07fc7437d" providerId="AD" clId="Web-{200C9C31-7A16-4A73-9DF5-C77367FE2E45}" dt="2023-03-23T10:32:41.863" v="170"/>
          <ac:picMkLst>
            <pc:docMk/>
            <pc:sldMk cId="596824654" sldId="266"/>
            <ac:picMk id="4" creationId="{8B88D84C-980E-11D3-C792-B43DA78586D2}"/>
          </ac:picMkLst>
        </pc:picChg>
      </pc:sldChg>
      <pc:sldChg chg="addSp delSp modSp del">
        <pc:chgData name="Sydney NG Deng Jun" userId="S::sydney.ng.2022@mitb.smu.edu.sg::ee2e4100-3bea-480c-b1d9-b6b07fc7437d" providerId="AD" clId="Web-{200C9C31-7A16-4A73-9DF5-C77367FE2E45}" dt="2023-03-23T07:25:01.490" v="9"/>
        <pc:sldMkLst>
          <pc:docMk/>
          <pc:sldMk cId="2214781772" sldId="267"/>
        </pc:sldMkLst>
        <pc:spChg chg="mod">
          <ac:chgData name="Sydney NG Deng Jun" userId="S::sydney.ng.2022@mitb.smu.edu.sg::ee2e4100-3bea-480c-b1d9-b6b07fc7437d" providerId="AD" clId="Web-{200C9C31-7A16-4A73-9DF5-C77367FE2E45}" dt="2023-03-23T07:24:48.443" v="8" actId="1076"/>
          <ac:spMkLst>
            <pc:docMk/>
            <pc:sldMk cId="2214781772" sldId="267"/>
            <ac:spMk id="2" creationId="{0AAD2857-ADED-3EB6-064A-1BB3B3DAF104}"/>
          </ac:spMkLst>
        </pc:spChg>
        <pc:spChg chg="del">
          <ac:chgData name="Sydney NG Deng Jun" userId="S::sydney.ng.2022@mitb.smu.edu.sg::ee2e4100-3bea-480c-b1d9-b6b07fc7437d" providerId="AD" clId="Web-{200C9C31-7A16-4A73-9DF5-C77367FE2E45}" dt="2023-03-23T06:55:17.760" v="0"/>
          <ac:spMkLst>
            <pc:docMk/>
            <pc:sldMk cId="2214781772" sldId="267"/>
            <ac:spMk id="3" creationId="{A625640F-1AD9-AAED-2AB8-620AE30100BB}"/>
          </ac:spMkLst>
        </pc:spChg>
        <pc:picChg chg="add mod">
          <ac:chgData name="Sydney NG Deng Jun" userId="S::sydney.ng.2022@mitb.smu.edu.sg::ee2e4100-3bea-480c-b1d9-b6b07fc7437d" providerId="AD" clId="Web-{200C9C31-7A16-4A73-9DF5-C77367FE2E45}" dt="2023-03-23T07:24:00.442" v="7" actId="1076"/>
          <ac:picMkLst>
            <pc:docMk/>
            <pc:sldMk cId="2214781772" sldId="267"/>
            <ac:picMk id="3" creationId="{749B10AD-C2BC-BAB9-5791-4D56C2488044}"/>
          </ac:picMkLst>
        </pc:picChg>
      </pc:sldChg>
      <pc:sldChg chg="addSp delSp modSp del ord">
        <pc:chgData name="Sydney NG Deng Jun" userId="S::sydney.ng.2022@mitb.smu.edu.sg::ee2e4100-3bea-480c-b1d9-b6b07fc7437d" providerId="AD" clId="Web-{200C9C31-7A16-4A73-9DF5-C77367FE2E45}" dt="2023-03-23T07:31:34.704" v="60"/>
        <pc:sldMkLst>
          <pc:docMk/>
          <pc:sldMk cId="4070062246" sldId="270"/>
        </pc:sldMkLst>
        <pc:spChg chg="mod">
          <ac:chgData name="Sydney NG Deng Jun" userId="S::sydney.ng.2022@mitb.smu.edu.sg::ee2e4100-3bea-480c-b1d9-b6b07fc7437d" providerId="AD" clId="Web-{200C9C31-7A16-4A73-9DF5-C77367FE2E45}" dt="2023-03-23T07:30:51.983" v="52" actId="20577"/>
          <ac:spMkLst>
            <pc:docMk/>
            <pc:sldMk cId="4070062246" sldId="270"/>
            <ac:spMk id="2" creationId="{686B06E4-9FF3-D723-7BFA-75D216035897}"/>
          </ac:spMkLst>
        </pc:spChg>
        <pc:picChg chg="add mod">
          <ac:chgData name="Sydney NG Deng Jun" userId="S::sydney.ng.2022@mitb.smu.edu.sg::ee2e4100-3bea-480c-b1d9-b6b07fc7437d" providerId="AD" clId="Web-{200C9C31-7A16-4A73-9DF5-C77367FE2E45}" dt="2023-03-23T07:31:10.655" v="59" actId="1076"/>
          <ac:picMkLst>
            <pc:docMk/>
            <pc:sldMk cId="4070062246" sldId="270"/>
            <ac:picMk id="3" creationId="{9328CA3E-4B28-1A29-2608-16D388D2BFC3}"/>
          </ac:picMkLst>
        </pc:picChg>
        <pc:picChg chg="del">
          <ac:chgData name="Sydney NG Deng Jun" userId="S::sydney.ng.2022@mitb.smu.edu.sg::ee2e4100-3bea-480c-b1d9-b6b07fc7437d" providerId="AD" clId="Web-{200C9C31-7A16-4A73-9DF5-C77367FE2E45}" dt="2023-03-23T07:30:54.530" v="53"/>
          <ac:picMkLst>
            <pc:docMk/>
            <pc:sldMk cId="4070062246" sldId="270"/>
            <ac:picMk id="9" creationId="{4AFC793C-A29D-84A7-D646-8AF6D816E135}"/>
          </ac:picMkLst>
        </pc:picChg>
      </pc:sldChg>
      <pc:sldChg chg="addSp delSp modSp ord modNotes">
        <pc:chgData name="Sydney NG Deng Jun" userId="S::sydney.ng.2022@mitb.smu.edu.sg::ee2e4100-3bea-480c-b1d9-b6b07fc7437d" providerId="AD" clId="Web-{200C9C31-7A16-4A73-9DF5-C77367FE2E45}" dt="2023-03-23T10:41:58.472" v="188" actId="14100"/>
        <pc:sldMkLst>
          <pc:docMk/>
          <pc:sldMk cId="3639558451" sldId="275"/>
        </pc:sldMkLst>
        <pc:spChg chg="mod">
          <ac:chgData name="Sydney NG Deng Jun" userId="S::sydney.ng.2022@mitb.smu.edu.sg::ee2e4100-3bea-480c-b1d9-b6b07fc7437d" providerId="AD" clId="Web-{200C9C31-7A16-4A73-9DF5-C77367FE2E45}" dt="2023-03-23T07:25:26.959" v="17" actId="20577"/>
          <ac:spMkLst>
            <pc:docMk/>
            <pc:sldMk cId="3639558451" sldId="275"/>
            <ac:spMk id="2" creationId="{A3C0F00E-FA85-2638-5BDD-ECF169294BB2}"/>
          </ac:spMkLst>
        </pc:spChg>
        <pc:spChg chg="add mod">
          <ac:chgData name="Sydney NG Deng Jun" userId="S::sydney.ng.2022@mitb.smu.edu.sg::ee2e4100-3bea-480c-b1d9-b6b07fc7437d" providerId="AD" clId="Web-{200C9C31-7A16-4A73-9DF5-C77367FE2E45}" dt="2023-03-23T07:44:00.267" v="147" actId="20577"/>
          <ac:spMkLst>
            <pc:docMk/>
            <pc:sldMk cId="3639558451" sldId="275"/>
            <ac:spMk id="5" creationId="{216B6C84-BED6-6145-950C-ED7883BA23D2}"/>
          </ac:spMkLst>
        </pc:spChg>
        <pc:spChg chg="del">
          <ac:chgData name="Sydney NG Deng Jun" userId="S::sydney.ng.2022@mitb.smu.edu.sg::ee2e4100-3bea-480c-b1d9-b6b07fc7437d" providerId="AD" clId="Web-{200C9C31-7A16-4A73-9DF5-C77367FE2E45}" dt="2023-03-23T07:25:30.585" v="19"/>
          <ac:spMkLst>
            <pc:docMk/>
            <pc:sldMk cId="3639558451" sldId="275"/>
            <ac:spMk id="14" creationId="{6B4BB193-39A8-EC65-AD97-3B4041E9A624}"/>
          </ac:spMkLst>
        </pc:spChg>
        <pc:spChg chg="del">
          <ac:chgData name="Sydney NG Deng Jun" userId="S::sydney.ng.2022@mitb.smu.edu.sg::ee2e4100-3bea-480c-b1d9-b6b07fc7437d" providerId="AD" clId="Web-{200C9C31-7A16-4A73-9DF5-C77367FE2E45}" dt="2023-03-23T07:25:32.288" v="20"/>
          <ac:spMkLst>
            <pc:docMk/>
            <pc:sldMk cId="3639558451" sldId="275"/>
            <ac:spMk id="18" creationId="{D6DBAD59-C8D5-676D-0065-FFEE0DEA1B64}"/>
          </ac:spMkLst>
        </pc:spChg>
        <pc:spChg chg="del">
          <ac:chgData name="Sydney NG Deng Jun" userId="S::sydney.ng.2022@mitb.smu.edu.sg::ee2e4100-3bea-480c-b1d9-b6b07fc7437d" providerId="AD" clId="Web-{200C9C31-7A16-4A73-9DF5-C77367FE2E45}" dt="2023-03-23T07:25:40.600" v="27"/>
          <ac:spMkLst>
            <pc:docMk/>
            <pc:sldMk cId="3639558451" sldId="275"/>
            <ac:spMk id="19" creationId="{8E6776F9-E95A-B5C4-3607-9EDBB95EAC33}"/>
          </ac:spMkLst>
        </pc:spChg>
        <pc:spChg chg="del">
          <ac:chgData name="Sydney NG Deng Jun" userId="S::sydney.ng.2022@mitb.smu.edu.sg::ee2e4100-3bea-480c-b1d9-b6b07fc7437d" providerId="AD" clId="Web-{200C9C31-7A16-4A73-9DF5-C77367FE2E45}" dt="2023-03-23T07:25:34.632" v="23"/>
          <ac:spMkLst>
            <pc:docMk/>
            <pc:sldMk cId="3639558451" sldId="275"/>
            <ac:spMk id="22" creationId="{20ED5DEC-C2D8-4590-61E5-709A2F4FBFF1}"/>
          </ac:spMkLst>
        </pc:spChg>
        <pc:spChg chg="del">
          <ac:chgData name="Sydney NG Deng Jun" userId="S::sydney.ng.2022@mitb.smu.edu.sg::ee2e4100-3bea-480c-b1d9-b6b07fc7437d" providerId="AD" clId="Web-{200C9C31-7A16-4A73-9DF5-C77367FE2E45}" dt="2023-03-23T07:25:38.241" v="25"/>
          <ac:spMkLst>
            <pc:docMk/>
            <pc:sldMk cId="3639558451" sldId="275"/>
            <ac:spMk id="23" creationId="{01F4C0FF-752D-E86B-E751-58DC84E4A638}"/>
          </ac:spMkLst>
        </pc:spChg>
        <pc:spChg chg="del">
          <ac:chgData name="Sydney NG Deng Jun" userId="S::sydney.ng.2022@mitb.smu.edu.sg::ee2e4100-3bea-480c-b1d9-b6b07fc7437d" providerId="AD" clId="Web-{200C9C31-7A16-4A73-9DF5-C77367FE2E45}" dt="2023-03-23T07:25:39.085" v="26"/>
          <ac:spMkLst>
            <pc:docMk/>
            <pc:sldMk cId="3639558451" sldId="275"/>
            <ac:spMk id="24" creationId="{B87D8ABD-2609-E9EA-1249-FC8060B3FC0F}"/>
          </ac:spMkLst>
        </pc:spChg>
        <pc:spChg chg="del">
          <ac:chgData name="Sydney NG Deng Jun" userId="S::sydney.ng.2022@mitb.smu.edu.sg::ee2e4100-3bea-480c-b1d9-b6b07fc7437d" providerId="AD" clId="Web-{200C9C31-7A16-4A73-9DF5-C77367FE2E45}" dt="2023-03-23T07:25:36.147" v="24"/>
          <ac:spMkLst>
            <pc:docMk/>
            <pc:sldMk cId="3639558451" sldId="275"/>
            <ac:spMk id="25" creationId="{E7920386-A0AA-F2E4-2E67-9CAD31CE2C65}"/>
          </ac:spMkLst>
        </pc:spChg>
        <pc:picChg chg="add del mod">
          <ac:chgData name="Sydney NG Deng Jun" userId="S::sydney.ng.2022@mitb.smu.edu.sg::ee2e4100-3bea-480c-b1d9-b6b07fc7437d" providerId="AD" clId="Web-{200C9C31-7A16-4A73-9DF5-C77367FE2E45}" dt="2023-03-23T10:35:34.587" v="179"/>
          <ac:picMkLst>
            <pc:docMk/>
            <pc:sldMk cId="3639558451" sldId="275"/>
            <ac:picMk id="3" creationId="{726A8DE7-FC61-3124-78DA-600BEF6AD04C}"/>
          </ac:picMkLst>
        </pc:picChg>
        <pc:picChg chg="add del mod">
          <ac:chgData name="Sydney NG Deng Jun" userId="S::sydney.ng.2022@mitb.smu.edu.sg::ee2e4100-3bea-480c-b1d9-b6b07fc7437d" providerId="AD" clId="Web-{200C9C31-7A16-4A73-9DF5-C77367FE2E45}" dt="2023-03-23T10:35:21.415" v="175"/>
          <ac:picMkLst>
            <pc:docMk/>
            <pc:sldMk cId="3639558451" sldId="275"/>
            <ac:picMk id="4" creationId="{FAC34095-71E8-E5CD-3BE9-1163226DC04F}"/>
          </ac:picMkLst>
        </pc:picChg>
        <pc:picChg chg="add mod">
          <ac:chgData name="Sydney NG Deng Jun" userId="S::sydney.ng.2022@mitb.smu.edu.sg::ee2e4100-3bea-480c-b1d9-b6b07fc7437d" providerId="AD" clId="Web-{200C9C31-7A16-4A73-9DF5-C77367FE2E45}" dt="2023-03-23T10:41:51.206" v="186" actId="1076"/>
          <ac:picMkLst>
            <pc:docMk/>
            <pc:sldMk cId="3639558451" sldId="275"/>
            <ac:picMk id="6" creationId="{E732F483-93DA-0AA7-AA53-5562D8E2AE7D}"/>
          </ac:picMkLst>
        </pc:picChg>
        <pc:picChg chg="del">
          <ac:chgData name="Sydney NG Deng Jun" userId="S::sydney.ng.2022@mitb.smu.edu.sg::ee2e4100-3bea-480c-b1d9-b6b07fc7437d" providerId="AD" clId="Web-{200C9C31-7A16-4A73-9DF5-C77367FE2E45}" dt="2023-03-23T07:25:28.850" v="18"/>
          <ac:picMkLst>
            <pc:docMk/>
            <pc:sldMk cId="3639558451" sldId="275"/>
            <ac:picMk id="7" creationId="{176C2286-D7C3-6F3E-7FFA-350AD1E8D150}"/>
          </ac:picMkLst>
        </pc:picChg>
        <pc:picChg chg="add mod">
          <ac:chgData name="Sydney NG Deng Jun" userId="S::sydney.ng.2022@mitb.smu.edu.sg::ee2e4100-3bea-480c-b1d9-b6b07fc7437d" providerId="AD" clId="Web-{200C9C31-7A16-4A73-9DF5-C77367FE2E45}" dt="2023-03-23T10:41:58.472" v="188" actId="14100"/>
          <ac:picMkLst>
            <pc:docMk/>
            <pc:sldMk cId="3639558451" sldId="275"/>
            <ac:picMk id="7" creationId="{B47E363A-831A-1F97-4FD9-68481522C9C5}"/>
          </ac:picMkLst>
        </pc:picChg>
        <pc:picChg chg="del">
          <ac:chgData name="Sydney NG Deng Jun" userId="S::sydney.ng.2022@mitb.smu.edu.sg::ee2e4100-3bea-480c-b1d9-b6b07fc7437d" providerId="AD" clId="Web-{200C9C31-7A16-4A73-9DF5-C77367FE2E45}" dt="2023-03-23T07:25:32.866" v="21"/>
          <ac:picMkLst>
            <pc:docMk/>
            <pc:sldMk cId="3639558451" sldId="275"/>
            <ac:picMk id="21" creationId="{2477A93F-2567-975C-33F7-48FCB33E4006}"/>
          </ac:picMkLst>
        </pc:picChg>
        <pc:cxnChg chg="del">
          <ac:chgData name="Sydney NG Deng Jun" userId="S::sydney.ng.2022@mitb.smu.edu.sg::ee2e4100-3bea-480c-b1d9-b6b07fc7437d" providerId="AD" clId="Web-{200C9C31-7A16-4A73-9DF5-C77367FE2E45}" dt="2023-03-23T07:25:33.803" v="22"/>
          <ac:cxnSpMkLst>
            <pc:docMk/>
            <pc:sldMk cId="3639558451" sldId="275"/>
            <ac:cxnSpMk id="15" creationId="{A1B9CFC2-DBAD-87A0-F262-016DB955E90F}"/>
          </ac:cxnSpMkLst>
        </pc:cxnChg>
      </pc:sldChg>
      <pc:sldChg chg="add replId">
        <pc:chgData name="Sydney NG Deng Jun" userId="S::sydney.ng.2022@mitb.smu.edu.sg::ee2e4100-3bea-480c-b1d9-b6b07fc7437d" providerId="AD" clId="Web-{200C9C31-7A16-4A73-9DF5-C77367FE2E45}" dt="2023-03-23T07:25:07.662" v="10"/>
        <pc:sldMkLst>
          <pc:docMk/>
          <pc:sldMk cId="2182746073" sldId="286"/>
        </pc:sldMkLst>
      </pc:sldChg>
      <pc:sldChg chg="add replId">
        <pc:chgData name="Sydney NG Deng Jun" userId="S::sydney.ng.2022@mitb.smu.edu.sg::ee2e4100-3bea-480c-b1d9-b6b07fc7437d" providerId="AD" clId="Web-{200C9C31-7A16-4A73-9DF5-C77367FE2E45}" dt="2023-03-23T07:30:38.201" v="43"/>
        <pc:sldMkLst>
          <pc:docMk/>
          <pc:sldMk cId="3968431264" sldId="287"/>
        </pc:sldMkLst>
      </pc:sldChg>
    </pc:docChg>
  </pc:docChgLst>
  <pc:docChgLst>
    <pc:chgData name="Widya Tantiya YUTIKA" userId="537d30cc-09ff-44ed-8954-950470b5c5bd" providerId="ADAL" clId="{A9732AA5-655F-4C78-A168-0F577D9B31F2}"/>
    <pc:docChg chg="undo custSel addSld delSld modSld sldOrd">
      <pc:chgData name="Widya Tantiya YUTIKA" userId="537d30cc-09ff-44ed-8954-950470b5c5bd" providerId="ADAL" clId="{A9732AA5-655F-4C78-A168-0F577D9B31F2}" dt="2023-03-26T06:32:13.696" v="8518" actId="1076"/>
      <pc:docMkLst>
        <pc:docMk/>
      </pc:docMkLst>
      <pc:sldChg chg="delSp modSp mod ord modNotesTx">
        <pc:chgData name="Widya Tantiya YUTIKA" userId="537d30cc-09ff-44ed-8954-950470b5c5bd" providerId="ADAL" clId="{A9732AA5-655F-4C78-A168-0F577D9B31F2}" dt="2023-03-25T17:31:27.580" v="6167" actId="20577"/>
        <pc:sldMkLst>
          <pc:docMk/>
          <pc:sldMk cId="2963301211" sldId="264"/>
        </pc:sldMkLst>
        <pc:spChg chg="mod">
          <ac:chgData name="Widya Tantiya YUTIKA" userId="537d30cc-09ff-44ed-8954-950470b5c5bd" providerId="ADAL" clId="{A9732AA5-655F-4C78-A168-0F577D9B31F2}" dt="2023-03-25T17:30:43.289" v="6136"/>
          <ac:spMkLst>
            <pc:docMk/>
            <pc:sldMk cId="2963301211" sldId="264"/>
            <ac:spMk id="2" creationId="{9302204F-D364-EBAF-5589-5A1D6A21A816}"/>
          </ac:spMkLst>
        </pc:spChg>
        <pc:spChg chg="del mod">
          <ac:chgData name="Widya Tantiya YUTIKA" userId="537d30cc-09ff-44ed-8954-950470b5c5bd" providerId="ADAL" clId="{A9732AA5-655F-4C78-A168-0F577D9B31F2}" dt="2023-03-25T16:36:53.177" v="3216" actId="478"/>
          <ac:spMkLst>
            <pc:docMk/>
            <pc:sldMk cId="2963301211" sldId="264"/>
            <ac:spMk id="3" creationId="{F8131D90-8461-071F-4A0B-E4609E73720E}"/>
          </ac:spMkLst>
        </pc:spChg>
        <pc:spChg chg="mod">
          <ac:chgData name="Widya Tantiya YUTIKA" userId="537d30cc-09ff-44ed-8954-950470b5c5bd" providerId="ADAL" clId="{A9732AA5-655F-4C78-A168-0F577D9B31F2}" dt="2023-03-25T17:28:15.381" v="6022" actId="1076"/>
          <ac:spMkLst>
            <pc:docMk/>
            <pc:sldMk cId="2963301211" sldId="264"/>
            <ac:spMk id="6" creationId="{4C21CFBD-3492-FB36-DA2C-D398854025E6}"/>
          </ac:spMkLst>
        </pc:spChg>
        <pc:picChg chg="mod">
          <ac:chgData name="Widya Tantiya YUTIKA" userId="537d30cc-09ff-44ed-8954-950470b5c5bd" providerId="ADAL" clId="{A9732AA5-655F-4C78-A168-0F577D9B31F2}" dt="2023-03-25T17:10:33.053" v="4765" actId="1076"/>
          <ac:picMkLst>
            <pc:docMk/>
            <pc:sldMk cId="2963301211" sldId="264"/>
            <ac:picMk id="5" creationId="{D6AE605C-25EE-0DA8-C0A8-17F936ED581B}"/>
          </ac:picMkLst>
        </pc:picChg>
      </pc:sldChg>
      <pc:sldChg chg="addSp delSp modSp mod ord modShow modNotesTx">
        <pc:chgData name="Widya Tantiya YUTIKA" userId="537d30cc-09ff-44ed-8954-950470b5c5bd" providerId="ADAL" clId="{A9732AA5-655F-4C78-A168-0F577D9B31F2}" dt="2023-03-25T18:16:51.225" v="8420" actId="20577"/>
        <pc:sldMkLst>
          <pc:docMk/>
          <pc:sldMk cId="596824654" sldId="266"/>
        </pc:sldMkLst>
        <pc:spChg chg="del mod">
          <ac:chgData name="Widya Tantiya YUTIKA" userId="537d30cc-09ff-44ed-8954-950470b5c5bd" providerId="ADAL" clId="{A9732AA5-655F-4C78-A168-0F577D9B31F2}" dt="2023-03-25T17:36:27.778" v="6423" actId="478"/>
          <ac:spMkLst>
            <pc:docMk/>
            <pc:sldMk cId="596824654" sldId="266"/>
            <ac:spMk id="2" creationId="{464DEBBE-27AE-B79F-7AC2-393C06E65369}"/>
          </ac:spMkLst>
        </pc:spChg>
        <pc:spChg chg="add mod">
          <ac:chgData name="Widya Tantiya YUTIKA" userId="537d30cc-09ff-44ed-8954-950470b5c5bd" providerId="ADAL" clId="{A9732AA5-655F-4C78-A168-0F577D9B31F2}" dt="2023-03-25T17:36:25.122" v="6422"/>
          <ac:spMkLst>
            <pc:docMk/>
            <pc:sldMk cId="596824654" sldId="266"/>
            <ac:spMk id="4" creationId="{0562DCBA-52F3-C6DA-BDDF-A3025E240118}"/>
          </ac:spMkLst>
        </pc:spChg>
        <pc:spChg chg="mod">
          <ac:chgData name="Widya Tantiya YUTIKA" userId="537d30cc-09ff-44ed-8954-950470b5c5bd" providerId="ADAL" clId="{A9732AA5-655F-4C78-A168-0F577D9B31F2}" dt="2023-03-25T18:10:48.913" v="7789" actId="20577"/>
          <ac:spMkLst>
            <pc:docMk/>
            <pc:sldMk cId="596824654" sldId="266"/>
            <ac:spMk id="5" creationId="{BADEB539-6392-CE0B-D123-14A261D244FC}"/>
          </ac:spMkLst>
        </pc:spChg>
        <pc:spChg chg="add del mod">
          <ac:chgData name="Widya Tantiya YUTIKA" userId="537d30cc-09ff-44ed-8954-950470b5c5bd" providerId="ADAL" clId="{A9732AA5-655F-4C78-A168-0F577D9B31F2}" dt="2023-03-25T17:36:37.367" v="6426" actId="478"/>
          <ac:spMkLst>
            <pc:docMk/>
            <pc:sldMk cId="596824654" sldId="266"/>
            <ac:spMk id="7" creationId="{EFEDB7F4-3098-4A0A-C281-7D956EA568D5}"/>
          </ac:spMkLst>
        </pc:spChg>
        <pc:picChg chg="mod">
          <ac:chgData name="Widya Tantiya YUTIKA" userId="537d30cc-09ff-44ed-8954-950470b5c5bd" providerId="ADAL" clId="{A9732AA5-655F-4C78-A168-0F577D9B31F2}" dt="2023-03-25T17:36:43.090" v="6429" actId="1076"/>
          <ac:picMkLst>
            <pc:docMk/>
            <pc:sldMk cId="596824654" sldId="266"/>
            <ac:picMk id="3" creationId="{995A34F0-1385-9699-57CE-EA3B1C90E492}"/>
          </ac:picMkLst>
        </pc:picChg>
      </pc:sldChg>
      <pc:sldChg chg="modNotesTx">
        <pc:chgData name="Widya Tantiya YUTIKA" userId="537d30cc-09ff-44ed-8954-950470b5c5bd" providerId="ADAL" clId="{A9732AA5-655F-4C78-A168-0F577D9B31F2}" dt="2023-03-25T17:51:05.491" v="7207" actId="20577"/>
        <pc:sldMkLst>
          <pc:docMk/>
          <pc:sldMk cId="2712308687" sldId="268"/>
        </pc:sldMkLst>
      </pc:sldChg>
      <pc:sldChg chg="mod ord modShow modNotesTx">
        <pc:chgData name="Widya Tantiya YUTIKA" userId="537d30cc-09ff-44ed-8954-950470b5c5bd" providerId="ADAL" clId="{A9732AA5-655F-4C78-A168-0F577D9B31F2}" dt="2023-03-25T17:12:01.017" v="4767" actId="20577"/>
        <pc:sldMkLst>
          <pc:docMk/>
          <pc:sldMk cId="3094260876" sldId="269"/>
        </pc:sldMkLst>
      </pc:sldChg>
      <pc:sldChg chg="modNotesTx">
        <pc:chgData name="Widya Tantiya YUTIKA" userId="537d30cc-09ff-44ed-8954-950470b5c5bd" providerId="ADAL" clId="{A9732AA5-655F-4C78-A168-0F577D9B31F2}" dt="2023-03-25T17:58:31.554" v="7457" actId="20577"/>
        <pc:sldMkLst>
          <pc:docMk/>
          <pc:sldMk cId="916284878" sldId="271"/>
        </pc:sldMkLst>
      </pc:sldChg>
      <pc:sldChg chg="delSp modSp mod modNotesTx">
        <pc:chgData name="Widya Tantiya YUTIKA" userId="537d30cc-09ff-44ed-8954-950470b5c5bd" providerId="ADAL" clId="{A9732AA5-655F-4C78-A168-0F577D9B31F2}" dt="2023-03-25T17:32:13.829" v="6194" actId="20577"/>
        <pc:sldMkLst>
          <pc:docMk/>
          <pc:sldMk cId="37473894" sldId="272"/>
        </pc:sldMkLst>
        <pc:spChg chg="mod">
          <ac:chgData name="Widya Tantiya YUTIKA" userId="537d30cc-09ff-44ed-8954-950470b5c5bd" providerId="ADAL" clId="{A9732AA5-655F-4C78-A168-0F577D9B31F2}" dt="2023-03-25T17:30:46.420" v="6137"/>
          <ac:spMkLst>
            <pc:docMk/>
            <pc:sldMk cId="37473894" sldId="272"/>
            <ac:spMk id="2" creationId="{3123173D-79CB-E9E1-9499-3022A028ED46}"/>
          </ac:spMkLst>
        </pc:spChg>
        <pc:spChg chg="del mod">
          <ac:chgData name="Widya Tantiya YUTIKA" userId="537d30cc-09ff-44ed-8954-950470b5c5bd" providerId="ADAL" clId="{A9732AA5-655F-4C78-A168-0F577D9B31F2}" dt="2023-03-25T17:01:02.970" v="4209" actId="478"/>
          <ac:spMkLst>
            <pc:docMk/>
            <pc:sldMk cId="37473894" sldId="272"/>
            <ac:spMk id="3" creationId="{7271B58F-93F9-9B4F-5E56-481B6539CAC4}"/>
          </ac:spMkLst>
        </pc:spChg>
        <pc:spChg chg="mod">
          <ac:chgData name="Widya Tantiya YUTIKA" userId="537d30cc-09ff-44ed-8954-950470b5c5bd" providerId="ADAL" clId="{A9732AA5-655F-4C78-A168-0F577D9B31F2}" dt="2023-03-25T17:29:45.321" v="6128" actId="12"/>
          <ac:spMkLst>
            <pc:docMk/>
            <pc:sldMk cId="37473894" sldId="272"/>
            <ac:spMk id="10" creationId="{CDBBB39E-8E0B-0F2E-3A55-444634BF44C1}"/>
          </ac:spMkLst>
        </pc:spChg>
        <pc:picChg chg="mod">
          <ac:chgData name="Widya Tantiya YUTIKA" userId="537d30cc-09ff-44ed-8954-950470b5c5bd" providerId="ADAL" clId="{A9732AA5-655F-4C78-A168-0F577D9B31F2}" dt="2023-03-25T17:01:04.735" v="4210" actId="1076"/>
          <ac:picMkLst>
            <pc:docMk/>
            <pc:sldMk cId="37473894" sldId="272"/>
            <ac:picMk id="5" creationId="{A4BA7202-E3BE-3539-3F4B-533D55B52191}"/>
          </ac:picMkLst>
        </pc:picChg>
      </pc:sldChg>
      <pc:sldChg chg="addSp delSp modSp mod modShow modNotesTx">
        <pc:chgData name="Widya Tantiya YUTIKA" userId="537d30cc-09ff-44ed-8954-950470b5c5bd" providerId="ADAL" clId="{A9732AA5-655F-4C78-A168-0F577D9B31F2}" dt="2023-03-25T17:39:02.734" v="6549" actId="1076"/>
        <pc:sldMkLst>
          <pc:docMk/>
          <pc:sldMk cId="806297723" sldId="277"/>
        </pc:sldMkLst>
        <pc:spChg chg="mod">
          <ac:chgData name="Widya Tantiya YUTIKA" userId="537d30cc-09ff-44ed-8954-950470b5c5bd" providerId="ADAL" clId="{A9732AA5-655F-4C78-A168-0F577D9B31F2}" dt="2023-03-25T17:35:43.317" v="6405" actId="20577"/>
          <ac:spMkLst>
            <pc:docMk/>
            <pc:sldMk cId="806297723" sldId="277"/>
            <ac:spMk id="2" creationId="{F9251008-9DD4-225F-C940-A31D624E70C7}"/>
          </ac:spMkLst>
        </pc:spChg>
        <pc:spChg chg="add del mod">
          <ac:chgData name="Widya Tantiya YUTIKA" userId="537d30cc-09ff-44ed-8954-950470b5c5bd" providerId="ADAL" clId="{A9732AA5-655F-4C78-A168-0F577D9B31F2}" dt="2023-03-25T17:25:26.353" v="5804"/>
          <ac:spMkLst>
            <pc:docMk/>
            <pc:sldMk cId="806297723" sldId="277"/>
            <ac:spMk id="4" creationId="{5E665EB4-D7F5-063C-99FF-6179A3A955A0}"/>
          </ac:spMkLst>
        </pc:spChg>
        <pc:spChg chg="add mod">
          <ac:chgData name="Widya Tantiya YUTIKA" userId="537d30cc-09ff-44ed-8954-950470b5c5bd" providerId="ADAL" clId="{A9732AA5-655F-4C78-A168-0F577D9B31F2}" dt="2023-03-25T17:39:02.734" v="6549" actId="1076"/>
          <ac:spMkLst>
            <pc:docMk/>
            <pc:sldMk cId="806297723" sldId="277"/>
            <ac:spMk id="5" creationId="{7A44C9FC-6EE5-277C-1D42-F8C88850B951}"/>
          </ac:spMkLst>
        </pc:spChg>
        <pc:spChg chg="mod">
          <ac:chgData name="Widya Tantiya YUTIKA" userId="537d30cc-09ff-44ed-8954-950470b5c5bd" providerId="ADAL" clId="{A9732AA5-655F-4C78-A168-0F577D9B31F2}" dt="2023-03-25T15:43:22.133" v="1872" actId="21"/>
          <ac:spMkLst>
            <pc:docMk/>
            <pc:sldMk cId="806297723" sldId="277"/>
            <ac:spMk id="10" creationId="{313D2814-A949-2DA7-5588-13F8ADE15FC1}"/>
          </ac:spMkLst>
        </pc:spChg>
        <pc:picChg chg="mod">
          <ac:chgData name="Widya Tantiya YUTIKA" userId="537d30cc-09ff-44ed-8954-950470b5c5bd" providerId="ADAL" clId="{A9732AA5-655F-4C78-A168-0F577D9B31F2}" dt="2023-03-25T17:38:48.574" v="6545" actId="1076"/>
          <ac:picMkLst>
            <pc:docMk/>
            <pc:sldMk cId="806297723" sldId="277"/>
            <ac:picMk id="7" creationId="{54F18345-2B22-1E90-BDE1-867EB5D7082A}"/>
          </ac:picMkLst>
        </pc:picChg>
      </pc:sldChg>
      <pc:sldChg chg="addSp delSp modSp mod ord modShow modNotesTx">
        <pc:chgData name="Widya Tantiya YUTIKA" userId="537d30cc-09ff-44ed-8954-950470b5c5bd" providerId="ADAL" clId="{A9732AA5-655F-4C78-A168-0F577D9B31F2}" dt="2023-03-25T18:16:18.021" v="8392"/>
        <pc:sldMkLst>
          <pc:docMk/>
          <pc:sldMk cId="3329355300" sldId="278"/>
        </pc:sldMkLst>
        <pc:picChg chg="add mod">
          <ac:chgData name="Widya Tantiya YUTIKA" userId="537d30cc-09ff-44ed-8954-950470b5c5bd" providerId="ADAL" clId="{A9732AA5-655F-4C78-A168-0F577D9B31F2}" dt="2023-03-25T15:40:51.365" v="1589"/>
          <ac:picMkLst>
            <pc:docMk/>
            <pc:sldMk cId="3329355300" sldId="278"/>
            <ac:picMk id="4" creationId="{229198E1-98BC-DB39-649C-A6DE9F5D54DB}"/>
          </ac:picMkLst>
        </pc:picChg>
        <pc:picChg chg="del">
          <ac:chgData name="Widya Tantiya YUTIKA" userId="537d30cc-09ff-44ed-8954-950470b5c5bd" providerId="ADAL" clId="{A9732AA5-655F-4C78-A168-0F577D9B31F2}" dt="2023-03-25T15:40:52.789" v="1590" actId="21"/>
          <ac:picMkLst>
            <pc:docMk/>
            <pc:sldMk cId="3329355300" sldId="278"/>
            <ac:picMk id="5" creationId="{9186C8FE-4209-5CF2-DFA7-255184EB50F0}"/>
          </ac:picMkLst>
        </pc:picChg>
      </pc:sldChg>
      <pc:sldChg chg="modSp mod modNotesTx">
        <pc:chgData name="Widya Tantiya YUTIKA" userId="537d30cc-09ff-44ed-8954-950470b5c5bd" providerId="ADAL" clId="{A9732AA5-655F-4C78-A168-0F577D9B31F2}" dt="2023-03-25T17:54:41.090" v="7322" actId="20577"/>
        <pc:sldMkLst>
          <pc:docMk/>
          <pc:sldMk cId="426448660" sldId="280"/>
        </pc:sldMkLst>
        <pc:spChg chg="mod">
          <ac:chgData name="Widya Tantiya YUTIKA" userId="537d30cc-09ff-44ed-8954-950470b5c5bd" providerId="ADAL" clId="{A9732AA5-655F-4C78-A168-0F577D9B31F2}" dt="2023-03-25T15:56:45.665" v="2079" actId="20577"/>
          <ac:spMkLst>
            <pc:docMk/>
            <pc:sldMk cId="426448660" sldId="280"/>
            <ac:spMk id="2" creationId="{1B127145-6351-C057-DEA9-4563DF084A3E}"/>
          </ac:spMkLst>
        </pc:spChg>
      </pc:sldChg>
      <pc:sldChg chg="addSp delSp modSp">
        <pc:chgData name="Widya Tantiya YUTIKA" userId="537d30cc-09ff-44ed-8954-950470b5c5bd" providerId="ADAL" clId="{A9732AA5-655F-4C78-A168-0F577D9B31F2}" dt="2023-03-22T12:04:07.152" v="1"/>
        <pc:sldMkLst>
          <pc:docMk/>
          <pc:sldMk cId="1475702942" sldId="282"/>
        </pc:sldMkLst>
        <pc:picChg chg="add del mod">
          <ac:chgData name="Widya Tantiya YUTIKA" userId="537d30cc-09ff-44ed-8954-950470b5c5bd" providerId="ADAL" clId="{A9732AA5-655F-4C78-A168-0F577D9B31F2}" dt="2023-03-22T12:04:07.152" v="1"/>
          <ac:picMkLst>
            <pc:docMk/>
            <pc:sldMk cId="1475702942" sldId="282"/>
            <ac:picMk id="4" creationId="{5F99E682-7354-5AA1-8712-2E72452B15B3}"/>
          </ac:picMkLst>
        </pc:picChg>
      </pc:sldChg>
      <pc:sldChg chg="new del">
        <pc:chgData name="Widya Tantiya YUTIKA" userId="537d30cc-09ff-44ed-8954-950470b5c5bd" providerId="ADAL" clId="{A9732AA5-655F-4C78-A168-0F577D9B31F2}" dt="2023-03-22T12:04:38.722" v="35" actId="680"/>
        <pc:sldMkLst>
          <pc:docMk/>
          <pc:sldMk cId="586607938" sldId="284"/>
        </pc:sldMkLst>
      </pc:sldChg>
      <pc:sldChg chg="addSp delSp modSp add mod ord">
        <pc:chgData name="Widya Tantiya YUTIKA" userId="537d30cc-09ff-44ed-8954-950470b5c5bd" providerId="ADAL" clId="{A9732AA5-655F-4C78-A168-0F577D9B31F2}" dt="2023-03-22T12:20:19.854" v="180" actId="1076"/>
        <pc:sldMkLst>
          <pc:docMk/>
          <pc:sldMk cId="2289659671" sldId="284"/>
        </pc:sldMkLst>
        <pc:spChg chg="mod">
          <ac:chgData name="Widya Tantiya YUTIKA" userId="537d30cc-09ff-44ed-8954-950470b5c5bd" providerId="ADAL" clId="{A9732AA5-655F-4C78-A168-0F577D9B31F2}" dt="2023-03-22T12:20:16.818" v="179" actId="1076"/>
          <ac:spMkLst>
            <pc:docMk/>
            <pc:sldMk cId="2289659671" sldId="284"/>
            <ac:spMk id="2" creationId="{1B127145-6351-C057-DEA9-4563DF084A3E}"/>
          </ac:spMkLst>
        </pc:spChg>
        <pc:spChg chg="add del mod">
          <ac:chgData name="Widya Tantiya YUTIKA" userId="537d30cc-09ff-44ed-8954-950470b5c5bd" providerId="ADAL" clId="{A9732AA5-655F-4C78-A168-0F577D9B31F2}" dt="2023-03-22T12:14:08.340" v="106" actId="11529"/>
          <ac:spMkLst>
            <pc:docMk/>
            <pc:sldMk cId="2289659671" sldId="284"/>
            <ac:spMk id="4" creationId="{B82817CE-CD5C-58F3-89ED-172268A0D5E9}"/>
          </ac:spMkLst>
        </pc:spChg>
        <pc:spChg chg="add del mod ord">
          <ac:chgData name="Widya Tantiya YUTIKA" userId="537d30cc-09ff-44ed-8954-950470b5c5bd" providerId="ADAL" clId="{A9732AA5-655F-4C78-A168-0F577D9B31F2}" dt="2023-03-22T12:19:01.616" v="136" actId="478"/>
          <ac:spMkLst>
            <pc:docMk/>
            <pc:sldMk cId="2289659671" sldId="284"/>
            <ac:spMk id="5" creationId="{037C094B-B5E5-75DC-5ABE-830F215E1DBE}"/>
          </ac:spMkLst>
        </pc:spChg>
        <pc:picChg chg="add del">
          <ac:chgData name="Widya Tantiya YUTIKA" userId="537d30cc-09ff-44ed-8954-950470b5c5bd" providerId="ADAL" clId="{A9732AA5-655F-4C78-A168-0F577D9B31F2}" dt="2023-03-22T12:14:47.760" v="113" actId="478"/>
          <ac:picMkLst>
            <pc:docMk/>
            <pc:sldMk cId="2289659671" sldId="284"/>
            <ac:picMk id="3" creationId="{F0D33ADE-A220-BA1A-C0C0-0C5211A3354C}"/>
          </ac:picMkLst>
        </pc:picChg>
        <pc:picChg chg="add del mod">
          <ac:chgData name="Widya Tantiya YUTIKA" userId="537d30cc-09ff-44ed-8954-950470b5c5bd" providerId="ADAL" clId="{A9732AA5-655F-4C78-A168-0F577D9B31F2}" dt="2023-03-22T12:19:03.656" v="137" actId="478"/>
          <ac:picMkLst>
            <pc:docMk/>
            <pc:sldMk cId="2289659671" sldId="284"/>
            <ac:picMk id="1026" creationId="{3059FC7F-8116-33AC-527E-1C66E7EA4B2B}"/>
          </ac:picMkLst>
        </pc:picChg>
        <pc:picChg chg="add del mod">
          <ac:chgData name="Widya Tantiya YUTIKA" userId="537d30cc-09ff-44ed-8954-950470b5c5bd" providerId="ADAL" clId="{A9732AA5-655F-4C78-A168-0F577D9B31F2}" dt="2023-03-22T12:16:39.125" v="127" actId="21"/>
          <ac:picMkLst>
            <pc:docMk/>
            <pc:sldMk cId="2289659671" sldId="284"/>
            <ac:picMk id="1028" creationId="{297C104E-8537-57D8-D360-BCDA8F7ED694}"/>
          </ac:picMkLst>
        </pc:picChg>
        <pc:picChg chg="add mod">
          <ac:chgData name="Widya Tantiya YUTIKA" userId="537d30cc-09ff-44ed-8954-950470b5c5bd" providerId="ADAL" clId="{A9732AA5-655F-4C78-A168-0F577D9B31F2}" dt="2023-03-22T12:20:19.854" v="180" actId="1076"/>
          <ac:picMkLst>
            <pc:docMk/>
            <pc:sldMk cId="2289659671" sldId="284"/>
            <ac:picMk id="1030" creationId="{85DD235B-5014-BF34-2B77-645A63DFAF57}"/>
          </ac:picMkLst>
        </pc:picChg>
      </pc:sldChg>
      <pc:sldChg chg="delSp modSp add del mod ord setBg delDesignElem">
        <pc:chgData name="Widya Tantiya YUTIKA" userId="537d30cc-09ff-44ed-8954-950470b5c5bd" providerId="ADAL" clId="{A9732AA5-655F-4C78-A168-0F577D9B31F2}" dt="2023-03-22T12:04:34.859" v="33" actId="47"/>
        <pc:sldMkLst>
          <pc:docMk/>
          <pc:sldMk cId="3451572678" sldId="284"/>
        </pc:sldMkLst>
        <pc:spChg chg="mod">
          <ac:chgData name="Widya Tantiya YUTIKA" userId="537d30cc-09ff-44ed-8954-950470b5c5bd" providerId="ADAL" clId="{A9732AA5-655F-4C78-A168-0F577D9B31F2}" dt="2023-03-22T12:04:33.372" v="32" actId="20577"/>
          <ac:spMkLst>
            <pc:docMk/>
            <pc:sldMk cId="3451572678" sldId="284"/>
            <ac:spMk id="2" creationId="{1B127145-6351-C057-DEA9-4563DF084A3E}"/>
          </ac:spMkLst>
        </pc:spChg>
        <pc:spChg chg="del">
          <ac:chgData name="Widya Tantiya YUTIKA" userId="537d30cc-09ff-44ed-8954-950470b5c5bd" providerId="ADAL" clId="{A9732AA5-655F-4C78-A168-0F577D9B31F2}" dt="2023-03-22T12:04:09.315" v="3"/>
          <ac:spMkLst>
            <pc:docMk/>
            <pc:sldMk cId="3451572678" sldId="284"/>
            <ac:spMk id="31" creationId="{BD4C0BBB-0042-4603-A226-6117F3FD5B3C}"/>
          </ac:spMkLst>
        </pc:spChg>
        <pc:spChg chg="del">
          <ac:chgData name="Widya Tantiya YUTIKA" userId="537d30cc-09ff-44ed-8954-950470b5c5bd" providerId="ADAL" clId="{A9732AA5-655F-4C78-A168-0F577D9B31F2}" dt="2023-03-22T12:04:09.315" v="3"/>
          <ac:spMkLst>
            <pc:docMk/>
            <pc:sldMk cId="3451572678" sldId="284"/>
            <ac:spMk id="33" creationId="{EC44F520-2598-460E-9F91-B02F60830CA2}"/>
          </ac:spMkLst>
        </pc:spChg>
        <pc:spChg chg="del">
          <ac:chgData name="Widya Tantiya YUTIKA" userId="537d30cc-09ff-44ed-8954-950470b5c5bd" providerId="ADAL" clId="{A9732AA5-655F-4C78-A168-0F577D9B31F2}" dt="2023-03-22T12:04:09.315" v="3"/>
          <ac:spMkLst>
            <pc:docMk/>
            <pc:sldMk cId="3451572678" sldId="284"/>
            <ac:spMk id="35" creationId="{ACE9E2ED-2BB1-46AE-A037-86EC1BFB3373}"/>
          </ac:spMkLst>
        </pc:spChg>
        <pc:spChg chg="del">
          <ac:chgData name="Widya Tantiya YUTIKA" userId="537d30cc-09ff-44ed-8954-950470b5c5bd" providerId="ADAL" clId="{A9732AA5-655F-4C78-A168-0F577D9B31F2}" dt="2023-03-22T12:04:09.315" v="3"/>
          <ac:spMkLst>
            <pc:docMk/>
            <pc:sldMk cId="3451572678" sldId="284"/>
            <ac:spMk id="37" creationId="{D28B54C3-B57B-472A-B96E-1FCB67093DC2}"/>
          </ac:spMkLst>
        </pc:spChg>
        <pc:spChg chg="del">
          <ac:chgData name="Widya Tantiya YUTIKA" userId="537d30cc-09ff-44ed-8954-950470b5c5bd" providerId="ADAL" clId="{A9732AA5-655F-4C78-A168-0F577D9B31F2}" dt="2023-03-22T12:04:09.315" v="3"/>
          <ac:spMkLst>
            <pc:docMk/>
            <pc:sldMk cId="3451572678" sldId="284"/>
            <ac:spMk id="39" creationId="{C4C9F2B0-1044-46EB-8AEB-C3BFFDE6C2CC}"/>
          </ac:spMkLst>
        </pc:spChg>
        <pc:spChg chg="del">
          <ac:chgData name="Widya Tantiya YUTIKA" userId="537d30cc-09ff-44ed-8954-950470b5c5bd" providerId="ADAL" clId="{A9732AA5-655F-4C78-A168-0F577D9B31F2}" dt="2023-03-22T12:04:09.315" v="3"/>
          <ac:spMkLst>
            <pc:docMk/>
            <pc:sldMk cId="3451572678" sldId="284"/>
            <ac:spMk id="41" creationId="{7DB3C429-F8DA-49B9-AF84-21996FCF78B5}"/>
          </ac:spMkLst>
        </pc:spChg>
      </pc:sldChg>
      <pc:sldChg chg="addSp delSp modSp new mod">
        <pc:chgData name="Widya Tantiya YUTIKA" userId="537d30cc-09ff-44ed-8954-950470b5c5bd" providerId="ADAL" clId="{A9732AA5-655F-4C78-A168-0F577D9B31F2}" dt="2023-03-23T12:46:20.177" v="1174" actId="20577"/>
        <pc:sldMkLst>
          <pc:docMk/>
          <pc:sldMk cId="1052140169" sldId="285"/>
        </pc:sldMkLst>
        <pc:spChg chg="del mod">
          <ac:chgData name="Widya Tantiya YUTIKA" userId="537d30cc-09ff-44ed-8954-950470b5c5bd" providerId="ADAL" clId="{A9732AA5-655F-4C78-A168-0F577D9B31F2}" dt="2023-03-22T12:27:12.922" v="285" actId="478"/>
          <ac:spMkLst>
            <pc:docMk/>
            <pc:sldMk cId="1052140169" sldId="285"/>
            <ac:spMk id="2" creationId="{FA7521FC-B09A-6464-60E2-FC01CD590EF2}"/>
          </ac:spMkLst>
        </pc:spChg>
        <pc:spChg chg="add del mod">
          <ac:chgData name="Widya Tantiya YUTIKA" userId="537d30cc-09ff-44ed-8954-950470b5c5bd" providerId="ADAL" clId="{A9732AA5-655F-4C78-A168-0F577D9B31F2}" dt="2023-03-22T12:42:36.968" v="1059" actId="1037"/>
          <ac:spMkLst>
            <pc:docMk/>
            <pc:sldMk cId="1052140169" sldId="285"/>
            <ac:spMk id="3" creationId="{F832E957-4F7C-AFC0-5C98-2BCDB2F614E1}"/>
          </ac:spMkLst>
        </pc:spChg>
        <pc:spChg chg="add mod">
          <ac:chgData name="Widya Tantiya YUTIKA" userId="537d30cc-09ff-44ed-8954-950470b5c5bd" providerId="ADAL" clId="{A9732AA5-655F-4C78-A168-0F577D9B31F2}" dt="2023-03-22T12:42:52.572" v="1087" actId="1076"/>
          <ac:spMkLst>
            <pc:docMk/>
            <pc:sldMk cId="1052140169" sldId="285"/>
            <ac:spMk id="4" creationId="{23720068-D593-819C-1A2D-DB6402A2B710}"/>
          </ac:spMkLst>
        </pc:spChg>
        <pc:spChg chg="add mod">
          <ac:chgData name="Widya Tantiya YUTIKA" userId="537d30cc-09ff-44ed-8954-950470b5c5bd" providerId="ADAL" clId="{A9732AA5-655F-4C78-A168-0F577D9B31F2}" dt="2023-03-22T12:43:07.338" v="1089" actId="1076"/>
          <ac:spMkLst>
            <pc:docMk/>
            <pc:sldMk cId="1052140169" sldId="285"/>
            <ac:spMk id="5" creationId="{BB0E093E-8784-A502-3358-1E4B7DA7C571}"/>
          </ac:spMkLst>
        </pc:spChg>
        <pc:spChg chg="add mod">
          <ac:chgData name="Widya Tantiya YUTIKA" userId="537d30cc-09ff-44ed-8954-950470b5c5bd" providerId="ADAL" clId="{A9732AA5-655F-4C78-A168-0F577D9B31F2}" dt="2023-03-22T12:43:10.763" v="1090" actId="1076"/>
          <ac:spMkLst>
            <pc:docMk/>
            <pc:sldMk cId="1052140169" sldId="285"/>
            <ac:spMk id="6" creationId="{143E66F4-FA28-7CEE-973F-4C8F32454224}"/>
          </ac:spMkLst>
        </pc:spChg>
        <pc:spChg chg="add mod">
          <ac:chgData name="Widya Tantiya YUTIKA" userId="537d30cc-09ff-44ed-8954-950470b5c5bd" providerId="ADAL" clId="{A9732AA5-655F-4C78-A168-0F577D9B31F2}" dt="2023-03-23T12:46:20.177" v="1174" actId="20577"/>
          <ac:spMkLst>
            <pc:docMk/>
            <pc:sldMk cId="1052140169" sldId="285"/>
            <ac:spMk id="7" creationId="{9D8FBC83-98FF-8012-5DCE-481EC4FD1C1E}"/>
          </ac:spMkLst>
        </pc:spChg>
        <pc:spChg chg="add mod">
          <ac:chgData name="Widya Tantiya YUTIKA" userId="537d30cc-09ff-44ed-8954-950470b5c5bd" providerId="ADAL" clId="{A9732AA5-655F-4C78-A168-0F577D9B31F2}" dt="2023-03-22T12:44:59.131" v="1102" actId="20577"/>
          <ac:spMkLst>
            <pc:docMk/>
            <pc:sldMk cId="1052140169" sldId="285"/>
            <ac:spMk id="8" creationId="{F7EB5BD6-E7F9-AF58-0B14-F56CC5A106AD}"/>
          </ac:spMkLst>
        </pc:spChg>
        <pc:spChg chg="add del mod">
          <ac:chgData name="Widya Tantiya YUTIKA" userId="537d30cc-09ff-44ed-8954-950470b5c5bd" providerId="ADAL" clId="{A9732AA5-655F-4C78-A168-0F577D9B31F2}" dt="2023-03-22T12:42:06.314" v="1022"/>
          <ac:spMkLst>
            <pc:docMk/>
            <pc:sldMk cId="1052140169" sldId="285"/>
            <ac:spMk id="9" creationId="{7DD905F3-93EE-9DC4-D29C-0AE58DC40CCA}"/>
          </ac:spMkLst>
        </pc:spChg>
        <pc:picChg chg="add del">
          <ac:chgData name="Widya Tantiya YUTIKA" userId="537d30cc-09ff-44ed-8954-950470b5c5bd" providerId="ADAL" clId="{A9732AA5-655F-4C78-A168-0F577D9B31F2}" dt="2023-03-22T12:25:59.144" v="281" actId="478"/>
          <ac:picMkLst>
            <pc:docMk/>
            <pc:sldMk cId="1052140169" sldId="285"/>
            <ac:picMk id="2050" creationId="{EE81A817-717D-A5F1-6D6A-7028614D8392}"/>
          </ac:picMkLst>
        </pc:picChg>
        <pc:picChg chg="add mod">
          <ac:chgData name="Widya Tantiya YUTIKA" userId="537d30cc-09ff-44ed-8954-950470b5c5bd" providerId="ADAL" clId="{A9732AA5-655F-4C78-A168-0F577D9B31F2}" dt="2023-03-22T12:42:59.034" v="1088" actId="1076"/>
          <ac:picMkLst>
            <pc:docMk/>
            <pc:sldMk cId="1052140169" sldId="285"/>
            <ac:picMk id="2052" creationId="{0B15C736-E4AB-F37C-4B70-345F16F45A61}"/>
          </ac:picMkLst>
        </pc:picChg>
      </pc:sldChg>
      <pc:sldChg chg="addSp delSp modSp mod modNotesTx">
        <pc:chgData name="Widya Tantiya YUTIKA" userId="537d30cc-09ff-44ed-8954-950470b5c5bd" providerId="ADAL" clId="{A9732AA5-655F-4C78-A168-0F577D9B31F2}" dt="2023-03-25T18:09:20.184" v="7726" actId="20577"/>
        <pc:sldMkLst>
          <pc:docMk/>
          <pc:sldMk cId="3968431264" sldId="287"/>
        </pc:sldMkLst>
        <pc:spChg chg="mod">
          <ac:chgData name="Widya Tantiya YUTIKA" userId="537d30cc-09ff-44ed-8954-950470b5c5bd" providerId="ADAL" clId="{A9732AA5-655F-4C78-A168-0F577D9B31F2}" dt="2023-03-25T17:35:47.885" v="6408" actId="20577"/>
          <ac:spMkLst>
            <pc:docMk/>
            <pc:sldMk cId="3968431264" sldId="287"/>
            <ac:spMk id="2" creationId="{686B06E4-9FF3-D723-7BFA-75D216035897}"/>
          </ac:spMkLst>
        </pc:spChg>
        <pc:spChg chg="add mod">
          <ac:chgData name="Widya Tantiya YUTIKA" userId="537d30cc-09ff-44ed-8954-950470b5c5bd" providerId="ADAL" clId="{A9732AA5-655F-4C78-A168-0F577D9B31F2}" dt="2023-03-25T17:41:34.452" v="6669" actId="20577"/>
          <ac:spMkLst>
            <pc:docMk/>
            <pc:sldMk cId="3968431264" sldId="287"/>
            <ac:spMk id="5" creationId="{34F9EEA5-04E2-2C99-9A48-36EFDA57EBC6}"/>
          </ac:spMkLst>
        </pc:spChg>
        <pc:spChg chg="del mod">
          <ac:chgData name="Widya Tantiya YUTIKA" userId="537d30cc-09ff-44ed-8954-950470b5c5bd" providerId="ADAL" clId="{A9732AA5-655F-4C78-A168-0F577D9B31F2}" dt="2023-03-25T17:14:15.640" v="5001" actId="478"/>
          <ac:spMkLst>
            <pc:docMk/>
            <pc:sldMk cId="3968431264" sldId="287"/>
            <ac:spMk id="7" creationId="{195A5B36-4144-FFB1-B7AF-F2BF61BDC1E6}"/>
          </ac:spMkLst>
        </pc:spChg>
        <pc:picChg chg="add del mod">
          <ac:chgData name="Widya Tantiya YUTIKA" userId="537d30cc-09ff-44ed-8954-950470b5c5bd" providerId="ADAL" clId="{A9732AA5-655F-4C78-A168-0F577D9B31F2}" dt="2023-03-25T15:40:47.155" v="1587"/>
          <ac:picMkLst>
            <pc:docMk/>
            <pc:sldMk cId="3968431264" sldId="287"/>
            <ac:picMk id="3" creationId="{D936E106-67F0-DEB9-59CF-94902CCF70C4}"/>
          </ac:picMkLst>
        </pc:picChg>
        <pc:picChg chg="add mod">
          <ac:chgData name="Widya Tantiya YUTIKA" userId="537d30cc-09ff-44ed-8954-950470b5c5bd" providerId="ADAL" clId="{A9732AA5-655F-4C78-A168-0F577D9B31F2}" dt="2023-03-25T17:39:46.874" v="6555" actId="14100"/>
          <ac:picMkLst>
            <pc:docMk/>
            <pc:sldMk cId="3968431264" sldId="287"/>
            <ac:picMk id="4" creationId="{AFDA1188-D357-F09B-D04E-94FCBEE9AA76}"/>
          </ac:picMkLst>
        </pc:picChg>
        <pc:picChg chg="add del">
          <ac:chgData name="Widya Tantiya YUTIKA" userId="537d30cc-09ff-44ed-8954-950470b5c5bd" providerId="ADAL" clId="{A9732AA5-655F-4C78-A168-0F577D9B31F2}" dt="2023-03-25T15:40:55.363" v="1591" actId="478"/>
          <ac:picMkLst>
            <pc:docMk/>
            <pc:sldMk cId="3968431264" sldId="287"/>
            <ac:picMk id="9" creationId="{4AFC793C-A29D-84A7-D646-8AF6D816E135}"/>
          </ac:picMkLst>
        </pc:picChg>
      </pc:sldChg>
      <pc:sldChg chg="new del modNotesTx">
        <pc:chgData name="Widya Tantiya YUTIKA" userId="537d30cc-09ff-44ed-8954-950470b5c5bd" providerId="ADAL" clId="{A9732AA5-655F-4C78-A168-0F577D9B31F2}" dt="2023-03-25T16:08:46.614" v="2273" actId="47"/>
        <pc:sldMkLst>
          <pc:docMk/>
          <pc:sldMk cId="1965831422" sldId="288"/>
        </pc:sldMkLst>
      </pc:sldChg>
      <pc:sldChg chg="new del">
        <pc:chgData name="Widya Tantiya YUTIKA" userId="537d30cc-09ff-44ed-8954-950470b5c5bd" providerId="ADAL" clId="{A9732AA5-655F-4C78-A168-0F577D9B31F2}" dt="2023-03-23T12:41:58.193" v="1168" actId="47"/>
        <pc:sldMkLst>
          <pc:docMk/>
          <pc:sldMk cId="351564223" sldId="289"/>
        </pc:sldMkLst>
      </pc:sldChg>
      <pc:sldChg chg="new del">
        <pc:chgData name="Widya Tantiya YUTIKA" userId="537d30cc-09ff-44ed-8954-950470b5c5bd" providerId="ADAL" clId="{A9732AA5-655F-4C78-A168-0F577D9B31F2}" dt="2023-03-23T12:41:55.314" v="1167" actId="680"/>
        <pc:sldMkLst>
          <pc:docMk/>
          <pc:sldMk cId="4132816199" sldId="290"/>
        </pc:sldMkLst>
      </pc:sldChg>
      <pc:sldChg chg="modSp mod">
        <pc:chgData name="Widya Tantiya YUTIKA" userId="537d30cc-09ff-44ed-8954-950470b5c5bd" providerId="ADAL" clId="{A9732AA5-655F-4C78-A168-0F577D9B31F2}" dt="2023-03-26T06:28:26.472" v="8453" actId="1076"/>
        <pc:sldMkLst>
          <pc:docMk/>
          <pc:sldMk cId="3522788711" sldId="292"/>
        </pc:sldMkLst>
        <pc:spChg chg="mod">
          <ac:chgData name="Widya Tantiya YUTIKA" userId="537d30cc-09ff-44ed-8954-950470b5c5bd" providerId="ADAL" clId="{A9732AA5-655F-4C78-A168-0F577D9B31F2}" dt="2023-03-26T06:28:26.472" v="8453" actId="1076"/>
          <ac:spMkLst>
            <pc:docMk/>
            <pc:sldMk cId="3522788711" sldId="292"/>
            <ac:spMk id="2" creationId="{3123173D-79CB-E9E1-9499-3022A028ED46}"/>
          </ac:spMkLst>
        </pc:spChg>
      </pc:sldChg>
      <pc:sldChg chg="new">
        <pc:chgData name="Widya Tantiya YUTIKA" userId="537d30cc-09ff-44ed-8954-950470b5c5bd" providerId="ADAL" clId="{A9732AA5-655F-4C78-A168-0F577D9B31F2}" dt="2023-03-25T13:11:36.444" v="1190" actId="680"/>
        <pc:sldMkLst>
          <pc:docMk/>
          <pc:sldMk cId="3120143148" sldId="296"/>
        </pc:sldMkLst>
      </pc:sldChg>
      <pc:sldChg chg="modSp new del mod">
        <pc:chgData name="Widya Tantiya YUTIKA" userId="537d30cc-09ff-44ed-8954-950470b5c5bd" providerId="ADAL" clId="{A9732AA5-655F-4C78-A168-0F577D9B31F2}" dt="2023-03-25T15:35:16.857" v="1204" actId="47"/>
        <pc:sldMkLst>
          <pc:docMk/>
          <pc:sldMk cId="1407534850" sldId="297"/>
        </pc:sldMkLst>
        <pc:spChg chg="mod">
          <ac:chgData name="Widya Tantiya YUTIKA" userId="537d30cc-09ff-44ed-8954-950470b5c5bd" providerId="ADAL" clId="{A9732AA5-655F-4C78-A168-0F577D9B31F2}" dt="2023-03-25T14:21:03.491" v="1194"/>
          <ac:spMkLst>
            <pc:docMk/>
            <pc:sldMk cId="1407534850" sldId="297"/>
            <ac:spMk id="2" creationId="{DEF33ED0-C78B-5D1A-5EA4-36E0983CDB32}"/>
          </ac:spMkLst>
        </pc:spChg>
      </pc:sldChg>
      <pc:sldChg chg="addSp delSp modSp mod ord modShow">
        <pc:chgData name="Widya Tantiya YUTIKA" userId="537d30cc-09ff-44ed-8954-950470b5c5bd" providerId="ADAL" clId="{A9732AA5-655F-4C78-A168-0F577D9B31F2}" dt="2023-03-26T06:30:35.873" v="8489"/>
        <pc:sldMkLst>
          <pc:docMk/>
          <pc:sldMk cId="3971240563" sldId="298"/>
        </pc:sldMkLst>
        <pc:picChg chg="del">
          <ac:chgData name="Widya Tantiya YUTIKA" userId="537d30cc-09ff-44ed-8954-950470b5c5bd" providerId="ADAL" clId="{A9732AA5-655F-4C78-A168-0F577D9B31F2}" dt="2023-03-26T06:25:22.824" v="8421" actId="478"/>
          <ac:picMkLst>
            <pc:docMk/>
            <pc:sldMk cId="3971240563" sldId="298"/>
            <ac:picMk id="3" creationId="{CA40829B-BD46-76F9-6327-04C3E0DA29BB}"/>
          </ac:picMkLst>
        </pc:picChg>
        <pc:picChg chg="del">
          <ac:chgData name="Widya Tantiya YUTIKA" userId="537d30cc-09ff-44ed-8954-950470b5c5bd" providerId="ADAL" clId="{A9732AA5-655F-4C78-A168-0F577D9B31F2}" dt="2023-03-26T06:25:47.414" v="8427" actId="478"/>
          <ac:picMkLst>
            <pc:docMk/>
            <pc:sldMk cId="3971240563" sldId="298"/>
            <ac:picMk id="4" creationId="{8FD47CF3-A48A-040D-1D65-99CE19EAEAEB}"/>
          </ac:picMkLst>
        </pc:picChg>
        <pc:picChg chg="add mod modCrop">
          <ac:chgData name="Widya Tantiya YUTIKA" userId="537d30cc-09ff-44ed-8954-950470b5c5bd" providerId="ADAL" clId="{A9732AA5-655F-4C78-A168-0F577D9B31F2}" dt="2023-03-26T06:27:55.583" v="8446" actId="1076"/>
          <ac:picMkLst>
            <pc:docMk/>
            <pc:sldMk cId="3971240563" sldId="298"/>
            <ac:picMk id="6" creationId="{93710588-3870-6D52-FB4D-4EDA71C7F1DC}"/>
          </ac:picMkLst>
        </pc:picChg>
        <pc:picChg chg="add mod">
          <ac:chgData name="Widya Tantiya YUTIKA" userId="537d30cc-09ff-44ed-8954-950470b5c5bd" providerId="ADAL" clId="{A9732AA5-655F-4C78-A168-0F577D9B31F2}" dt="2023-03-26T06:28:07.597" v="8449" actId="1076"/>
          <ac:picMkLst>
            <pc:docMk/>
            <pc:sldMk cId="3971240563" sldId="298"/>
            <ac:picMk id="8" creationId="{6D4E8595-C8B3-C485-1864-FDD41E3B784C}"/>
          </ac:picMkLst>
        </pc:picChg>
      </pc:sldChg>
      <pc:sldChg chg="addSp delSp modSp mod ord modShow">
        <pc:chgData name="Widya Tantiya YUTIKA" userId="537d30cc-09ff-44ed-8954-950470b5c5bd" providerId="ADAL" clId="{A9732AA5-655F-4C78-A168-0F577D9B31F2}" dt="2023-03-26T06:31:29.807" v="8505" actId="729"/>
        <pc:sldMkLst>
          <pc:docMk/>
          <pc:sldMk cId="570864274" sldId="299"/>
        </pc:sldMkLst>
        <pc:picChg chg="add mod">
          <ac:chgData name="Widya Tantiya YUTIKA" userId="537d30cc-09ff-44ed-8954-950470b5c5bd" providerId="ADAL" clId="{A9732AA5-655F-4C78-A168-0F577D9B31F2}" dt="2023-03-26T06:26:52.988" v="8437" actId="14100"/>
          <ac:picMkLst>
            <pc:docMk/>
            <pc:sldMk cId="570864274" sldId="299"/>
            <ac:picMk id="4" creationId="{4C98943B-9178-73FA-E3D2-C36D45A75D8E}"/>
          </ac:picMkLst>
        </pc:picChg>
        <pc:picChg chg="del">
          <ac:chgData name="Widya Tantiya YUTIKA" userId="537d30cc-09ff-44ed-8954-950470b5c5bd" providerId="ADAL" clId="{A9732AA5-655F-4C78-A168-0F577D9B31F2}" dt="2023-03-26T06:26:44.256" v="8433" actId="478"/>
          <ac:picMkLst>
            <pc:docMk/>
            <pc:sldMk cId="570864274" sldId="299"/>
            <ac:picMk id="5" creationId="{4194517B-21A3-AC03-C795-6D972EC87796}"/>
          </ac:picMkLst>
        </pc:picChg>
        <pc:picChg chg="del">
          <ac:chgData name="Widya Tantiya YUTIKA" userId="537d30cc-09ff-44ed-8954-950470b5c5bd" providerId="ADAL" clId="{A9732AA5-655F-4C78-A168-0F577D9B31F2}" dt="2023-03-26T06:27:09.199" v="8438" actId="478"/>
          <ac:picMkLst>
            <pc:docMk/>
            <pc:sldMk cId="570864274" sldId="299"/>
            <ac:picMk id="6" creationId="{C312611E-1C34-81EA-CCE1-932A9245C8EA}"/>
          </ac:picMkLst>
        </pc:picChg>
        <pc:picChg chg="add mod">
          <ac:chgData name="Widya Tantiya YUTIKA" userId="537d30cc-09ff-44ed-8954-950470b5c5bd" providerId="ADAL" clId="{A9732AA5-655F-4C78-A168-0F577D9B31F2}" dt="2023-03-26T06:27:41.954" v="8443" actId="1076"/>
          <ac:picMkLst>
            <pc:docMk/>
            <pc:sldMk cId="570864274" sldId="299"/>
            <ac:picMk id="8" creationId="{A66D8C43-3B67-6564-732E-27EF803C786C}"/>
          </ac:picMkLst>
        </pc:picChg>
      </pc:sldChg>
      <pc:sldChg chg="modSp new del mod">
        <pc:chgData name="Widya Tantiya YUTIKA" userId="537d30cc-09ff-44ed-8954-950470b5c5bd" providerId="ADAL" clId="{A9732AA5-655F-4C78-A168-0F577D9B31F2}" dt="2023-03-25T15:44:56.605" v="1882" actId="47"/>
        <pc:sldMkLst>
          <pc:docMk/>
          <pc:sldMk cId="1348404431" sldId="300"/>
        </pc:sldMkLst>
        <pc:spChg chg="mod">
          <ac:chgData name="Widya Tantiya YUTIKA" userId="537d30cc-09ff-44ed-8954-950470b5c5bd" providerId="ADAL" clId="{A9732AA5-655F-4C78-A168-0F577D9B31F2}" dt="2023-03-25T15:44:49.646" v="1881"/>
          <ac:spMkLst>
            <pc:docMk/>
            <pc:sldMk cId="1348404431" sldId="300"/>
            <ac:spMk id="2" creationId="{42C11BB5-934B-1F86-3C40-DD6BEAA69C7B}"/>
          </ac:spMkLst>
        </pc:spChg>
      </pc:sldChg>
      <pc:sldChg chg="addSp delSp modSp new mod ord modNotesTx">
        <pc:chgData name="Widya Tantiya YUTIKA" userId="537d30cc-09ff-44ed-8954-950470b5c5bd" providerId="ADAL" clId="{A9732AA5-655F-4C78-A168-0F577D9B31F2}" dt="2023-03-25T18:16:24.718" v="8394"/>
        <pc:sldMkLst>
          <pc:docMk/>
          <pc:sldMk cId="1926985870" sldId="300"/>
        </pc:sldMkLst>
        <pc:spChg chg="mod">
          <ac:chgData name="Widya Tantiya YUTIKA" userId="537d30cc-09ff-44ed-8954-950470b5c5bd" providerId="ADAL" clId="{A9732AA5-655F-4C78-A168-0F577D9B31F2}" dt="2023-03-25T15:46:16.814" v="1888"/>
          <ac:spMkLst>
            <pc:docMk/>
            <pc:sldMk cId="1926985870" sldId="300"/>
            <ac:spMk id="2" creationId="{CE18CC70-69B6-45B4-3BB6-3088F758A660}"/>
          </ac:spMkLst>
        </pc:spChg>
        <pc:spChg chg="del mod">
          <ac:chgData name="Widya Tantiya YUTIKA" userId="537d30cc-09ff-44ed-8954-950470b5c5bd" providerId="ADAL" clId="{A9732AA5-655F-4C78-A168-0F577D9B31F2}" dt="2023-03-25T18:11:18.053" v="7792" actId="478"/>
          <ac:spMkLst>
            <pc:docMk/>
            <pc:sldMk cId="1926985870" sldId="300"/>
            <ac:spMk id="3" creationId="{DBAC591D-79D4-6AE3-7520-550AA8E0D0CD}"/>
          </ac:spMkLst>
        </pc:spChg>
        <pc:spChg chg="add mod">
          <ac:chgData name="Widya Tantiya YUTIKA" userId="537d30cc-09ff-44ed-8954-950470b5c5bd" providerId="ADAL" clId="{A9732AA5-655F-4C78-A168-0F577D9B31F2}" dt="2023-03-25T18:16:00.288" v="8390" actId="20577"/>
          <ac:spMkLst>
            <pc:docMk/>
            <pc:sldMk cId="1926985870" sldId="300"/>
            <ac:spMk id="6" creationId="{CA6F29E0-1B75-FC15-042D-686AC2A970A7}"/>
          </ac:spMkLst>
        </pc:spChg>
        <pc:spChg chg="add del mod">
          <ac:chgData name="Widya Tantiya YUTIKA" userId="537d30cc-09ff-44ed-8954-950470b5c5bd" providerId="ADAL" clId="{A9732AA5-655F-4C78-A168-0F577D9B31F2}" dt="2023-03-25T18:11:21.505" v="7793" actId="478"/>
          <ac:spMkLst>
            <pc:docMk/>
            <pc:sldMk cId="1926985870" sldId="300"/>
            <ac:spMk id="8" creationId="{5B6BD1D9-CCB1-9E08-206B-624D80D042D8}"/>
          </ac:spMkLst>
        </pc:spChg>
        <pc:spChg chg="add mod">
          <ac:chgData name="Widya Tantiya YUTIKA" userId="537d30cc-09ff-44ed-8954-950470b5c5bd" providerId="ADAL" clId="{A9732AA5-655F-4C78-A168-0F577D9B31F2}" dt="2023-03-25T18:12:53.021" v="7845"/>
          <ac:spMkLst>
            <pc:docMk/>
            <pc:sldMk cId="1926985870" sldId="300"/>
            <ac:spMk id="9" creationId="{6FD10DC4-2931-B809-902A-C063B8623834}"/>
          </ac:spMkLst>
        </pc:spChg>
        <pc:spChg chg="add mod">
          <ac:chgData name="Widya Tantiya YUTIKA" userId="537d30cc-09ff-44ed-8954-950470b5c5bd" providerId="ADAL" clId="{A9732AA5-655F-4C78-A168-0F577D9B31F2}" dt="2023-03-25T18:13:00.512" v="7854" actId="20577"/>
          <ac:spMkLst>
            <pc:docMk/>
            <pc:sldMk cId="1926985870" sldId="300"/>
            <ac:spMk id="10" creationId="{9B978611-2D99-3D2D-E26A-4E95A7DF139C}"/>
          </ac:spMkLst>
        </pc:spChg>
        <pc:picChg chg="add mod">
          <ac:chgData name="Widya Tantiya YUTIKA" userId="537d30cc-09ff-44ed-8954-950470b5c5bd" providerId="ADAL" clId="{A9732AA5-655F-4C78-A168-0F577D9B31F2}" dt="2023-03-25T18:11:29.941" v="7796" actId="1076"/>
          <ac:picMkLst>
            <pc:docMk/>
            <pc:sldMk cId="1926985870" sldId="300"/>
            <ac:picMk id="5" creationId="{9B200D26-74C7-1B0F-F52F-0C18B0A8D034}"/>
          </ac:picMkLst>
        </pc:picChg>
      </pc:sldChg>
      <pc:sldChg chg="new del">
        <pc:chgData name="Widya Tantiya YUTIKA" userId="537d30cc-09ff-44ed-8954-950470b5c5bd" providerId="ADAL" clId="{A9732AA5-655F-4C78-A168-0F577D9B31F2}" dt="2023-03-25T15:46:06.043" v="1885" actId="47"/>
        <pc:sldMkLst>
          <pc:docMk/>
          <pc:sldMk cId="2681447416" sldId="300"/>
        </pc:sldMkLst>
      </pc:sldChg>
      <pc:sldChg chg="modSp new del mod">
        <pc:chgData name="Widya Tantiya YUTIKA" userId="537d30cc-09ff-44ed-8954-950470b5c5bd" providerId="ADAL" clId="{A9732AA5-655F-4C78-A168-0F577D9B31F2}" dt="2023-03-25T17:47:31.928" v="7097" actId="47"/>
        <pc:sldMkLst>
          <pc:docMk/>
          <pc:sldMk cId="534016704" sldId="301"/>
        </pc:sldMkLst>
        <pc:spChg chg="mod">
          <ac:chgData name="Widya Tantiya YUTIKA" userId="537d30cc-09ff-44ed-8954-950470b5c5bd" providerId="ADAL" clId="{A9732AA5-655F-4C78-A168-0F577D9B31F2}" dt="2023-03-25T15:48:58.587" v="2052" actId="20577"/>
          <ac:spMkLst>
            <pc:docMk/>
            <pc:sldMk cId="534016704" sldId="301"/>
            <ac:spMk id="2" creationId="{6A8B161A-E5DB-C13D-8269-CD6EA54193E2}"/>
          </ac:spMkLst>
        </pc:spChg>
      </pc:sldChg>
      <pc:sldChg chg="new del">
        <pc:chgData name="Widya Tantiya YUTIKA" userId="537d30cc-09ff-44ed-8954-950470b5c5bd" providerId="ADAL" clId="{A9732AA5-655F-4C78-A168-0F577D9B31F2}" dt="2023-03-25T15:46:07.459" v="1886" actId="47"/>
        <pc:sldMkLst>
          <pc:docMk/>
          <pc:sldMk cId="2581462109" sldId="301"/>
        </pc:sldMkLst>
      </pc:sldChg>
      <pc:sldChg chg="modSp new del mod">
        <pc:chgData name="Widya Tantiya YUTIKA" userId="537d30cc-09ff-44ed-8954-950470b5c5bd" providerId="ADAL" clId="{A9732AA5-655F-4C78-A168-0F577D9B31F2}" dt="2023-03-25T15:47:39.501" v="2035" actId="47"/>
        <pc:sldMkLst>
          <pc:docMk/>
          <pc:sldMk cId="4177169557" sldId="301"/>
        </pc:sldMkLst>
        <pc:spChg chg="mod">
          <ac:chgData name="Widya Tantiya YUTIKA" userId="537d30cc-09ff-44ed-8954-950470b5c5bd" providerId="ADAL" clId="{A9732AA5-655F-4C78-A168-0F577D9B31F2}" dt="2023-03-25T15:47:21.426" v="2028" actId="20577"/>
          <ac:spMkLst>
            <pc:docMk/>
            <pc:sldMk cId="4177169557" sldId="301"/>
            <ac:spMk id="3" creationId="{F01707FC-AC22-8A6E-D4F4-99C462970AAF}"/>
          </ac:spMkLst>
        </pc:spChg>
      </pc:sldChg>
      <pc:sldChg chg="addSp delSp modSp new mod ord modNotesTx">
        <pc:chgData name="Widya Tantiya YUTIKA" userId="537d30cc-09ff-44ed-8954-950470b5c5bd" providerId="ADAL" clId="{A9732AA5-655F-4C78-A168-0F577D9B31F2}" dt="2023-03-25T17:59:45.306" v="7459" actId="20577"/>
        <pc:sldMkLst>
          <pc:docMk/>
          <pc:sldMk cId="372131504" sldId="302"/>
        </pc:sldMkLst>
        <pc:spChg chg="mod">
          <ac:chgData name="Widya Tantiya YUTIKA" userId="537d30cc-09ff-44ed-8954-950470b5c5bd" providerId="ADAL" clId="{A9732AA5-655F-4C78-A168-0F577D9B31F2}" dt="2023-03-25T17:30:36.718" v="6135" actId="20577"/>
          <ac:spMkLst>
            <pc:docMk/>
            <pc:sldMk cId="372131504" sldId="302"/>
            <ac:spMk id="2" creationId="{16104378-5A44-352C-1F95-797E21A3C74A}"/>
          </ac:spMkLst>
        </pc:spChg>
        <pc:spChg chg="del">
          <ac:chgData name="Widya Tantiya YUTIKA" userId="537d30cc-09ff-44ed-8954-950470b5c5bd" providerId="ADAL" clId="{A9732AA5-655F-4C78-A168-0F577D9B31F2}" dt="2023-03-25T16:48:56.252" v="3460" actId="478"/>
          <ac:spMkLst>
            <pc:docMk/>
            <pc:sldMk cId="372131504" sldId="302"/>
            <ac:spMk id="3" creationId="{24F0DD95-D0EA-7728-0A2F-BDE2853A8F32}"/>
          </ac:spMkLst>
        </pc:spChg>
        <pc:spChg chg="add del">
          <ac:chgData name="Widya Tantiya YUTIKA" userId="537d30cc-09ff-44ed-8954-950470b5c5bd" providerId="ADAL" clId="{A9732AA5-655F-4C78-A168-0F577D9B31F2}" dt="2023-03-25T16:46:15.422" v="3333" actId="22"/>
          <ac:spMkLst>
            <pc:docMk/>
            <pc:sldMk cId="372131504" sldId="302"/>
            <ac:spMk id="5" creationId="{AB292940-32C0-F72D-33E2-54023AEB9677}"/>
          </ac:spMkLst>
        </pc:spChg>
        <pc:spChg chg="add mod">
          <ac:chgData name="Widya Tantiya YUTIKA" userId="537d30cc-09ff-44ed-8954-950470b5c5bd" providerId="ADAL" clId="{A9732AA5-655F-4C78-A168-0F577D9B31F2}" dt="2023-03-25T16:49:00.148" v="3461" actId="1076"/>
          <ac:spMkLst>
            <pc:docMk/>
            <pc:sldMk cId="372131504" sldId="302"/>
            <ac:spMk id="8" creationId="{9329196E-5ED1-8934-BCE7-BAA82E9E96B9}"/>
          </ac:spMkLst>
        </pc:spChg>
        <pc:picChg chg="add mod">
          <ac:chgData name="Widya Tantiya YUTIKA" userId="537d30cc-09ff-44ed-8954-950470b5c5bd" providerId="ADAL" clId="{A9732AA5-655F-4C78-A168-0F577D9B31F2}" dt="2023-03-25T16:47:32.497" v="3338" actId="1076"/>
          <ac:picMkLst>
            <pc:docMk/>
            <pc:sldMk cId="372131504" sldId="302"/>
            <ac:picMk id="7" creationId="{0CE81AEC-5C2E-D533-4151-5E006A3D8341}"/>
          </ac:picMkLst>
        </pc:picChg>
      </pc:sldChg>
      <pc:sldChg chg="modSp new del mod">
        <pc:chgData name="Widya Tantiya YUTIKA" userId="537d30cc-09ff-44ed-8954-950470b5c5bd" providerId="ADAL" clId="{A9732AA5-655F-4C78-A168-0F577D9B31F2}" dt="2023-03-25T15:49:28.224" v="2064" actId="47"/>
        <pc:sldMkLst>
          <pc:docMk/>
          <pc:sldMk cId="2338800522" sldId="302"/>
        </pc:sldMkLst>
        <pc:spChg chg="mod">
          <ac:chgData name="Widya Tantiya YUTIKA" userId="537d30cc-09ff-44ed-8954-950470b5c5bd" providerId="ADAL" clId="{A9732AA5-655F-4C78-A168-0F577D9B31F2}" dt="2023-03-25T15:49:09.714" v="2061" actId="20577"/>
          <ac:spMkLst>
            <pc:docMk/>
            <pc:sldMk cId="2338800522" sldId="302"/>
            <ac:spMk id="2" creationId="{B9D26152-EC6B-8F0A-967D-22D162917C53}"/>
          </ac:spMkLst>
        </pc:spChg>
      </pc:sldChg>
      <pc:sldChg chg="new del">
        <pc:chgData name="Widya Tantiya YUTIKA" userId="537d30cc-09ff-44ed-8954-950470b5c5bd" providerId="ADAL" clId="{A9732AA5-655F-4C78-A168-0F577D9B31F2}" dt="2023-03-25T15:57:03.564" v="2081" actId="47"/>
        <pc:sldMkLst>
          <pc:docMk/>
          <pc:sldMk cId="3827469088" sldId="302"/>
        </pc:sldMkLst>
      </pc:sldChg>
      <pc:sldChg chg="addSp delSp modSp new mod">
        <pc:chgData name="Widya Tantiya YUTIKA" userId="537d30cc-09ff-44ed-8954-950470b5c5bd" providerId="ADAL" clId="{A9732AA5-655F-4C78-A168-0F577D9B31F2}" dt="2023-03-26T06:31:36.254" v="8506" actId="478"/>
        <pc:sldMkLst>
          <pc:docMk/>
          <pc:sldMk cId="21797220" sldId="303"/>
        </pc:sldMkLst>
        <pc:spChg chg="del">
          <ac:chgData name="Widya Tantiya YUTIKA" userId="537d30cc-09ff-44ed-8954-950470b5c5bd" providerId="ADAL" clId="{A9732AA5-655F-4C78-A168-0F577D9B31F2}" dt="2023-03-26T06:31:36.254" v="8506" actId="478"/>
          <ac:spMkLst>
            <pc:docMk/>
            <pc:sldMk cId="21797220" sldId="303"/>
            <ac:spMk id="2" creationId="{0D5F7AB6-4E1A-862F-D1A9-06E42D596075}"/>
          </ac:spMkLst>
        </pc:spChg>
        <pc:spChg chg="add mod">
          <ac:chgData name="Widya Tantiya YUTIKA" userId="537d30cc-09ff-44ed-8954-950470b5c5bd" providerId="ADAL" clId="{A9732AA5-655F-4C78-A168-0F577D9B31F2}" dt="2023-03-26T06:29:05.687" v="8477" actId="1076"/>
          <ac:spMkLst>
            <pc:docMk/>
            <pc:sldMk cId="21797220" sldId="303"/>
            <ac:spMk id="5" creationId="{7BA51852-0B5E-4DA8-12EE-4C23B66C6F5B}"/>
          </ac:spMkLst>
        </pc:spChg>
        <pc:picChg chg="add mod modCrop">
          <ac:chgData name="Widya Tantiya YUTIKA" userId="537d30cc-09ff-44ed-8954-950470b5c5bd" providerId="ADAL" clId="{A9732AA5-655F-4C78-A168-0F577D9B31F2}" dt="2023-03-26T06:30:17.784" v="8484" actId="1076"/>
          <ac:picMkLst>
            <pc:docMk/>
            <pc:sldMk cId="21797220" sldId="303"/>
            <ac:picMk id="3" creationId="{3CF72964-076D-FDAD-C2E2-0E0A914132E1}"/>
          </ac:picMkLst>
        </pc:picChg>
        <pc:picChg chg="add mod">
          <ac:chgData name="Widya Tantiya YUTIKA" userId="537d30cc-09ff-44ed-8954-950470b5c5bd" providerId="ADAL" clId="{A9732AA5-655F-4C78-A168-0F577D9B31F2}" dt="2023-03-26T06:29:18.191" v="8481" actId="14100"/>
          <ac:picMkLst>
            <pc:docMk/>
            <pc:sldMk cId="21797220" sldId="303"/>
            <ac:picMk id="4" creationId="{A11F7817-7495-20D2-8D89-472C61398510}"/>
          </ac:picMkLst>
        </pc:picChg>
      </pc:sldChg>
      <pc:sldChg chg="new del">
        <pc:chgData name="Widya Tantiya YUTIKA" userId="537d30cc-09ff-44ed-8954-950470b5c5bd" providerId="ADAL" clId="{A9732AA5-655F-4C78-A168-0F577D9B31F2}" dt="2023-03-25T15:49:30.169" v="2065" actId="47"/>
        <pc:sldMkLst>
          <pc:docMk/>
          <pc:sldMk cId="1317649609" sldId="303"/>
        </pc:sldMkLst>
      </pc:sldChg>
      <pc:sldChg chg="addSp delSp modSp new mod">
        <pc:chgData name="Widya Tantiya YUTIKA" userId="537d30cc-09ff-44ed-8954-950470b5c5bd" providerId="ADAL" clId="{A9732AA5-655F-4C78-A168-0F577D9B31F2}" dt="2023-03-26T06:32:13.696" v="8518" actId="1076"/>
        <pc:sldMkLst>
          <pc:docMk/>
          <pc:sldMk cId="1815801318" sldId="304"/>
        </pc:sldMkLst>
        <pc:spChg chg="del">
          <ac:chgData name="Widya Tantiya YUTIKA" userId="537d30cc-09ff-44ed-8954-950470b5c5bd" providerId="ADAL" clId="{A9732AA5-655F-4C78-A168-0F577D9B31F2}" dt="2023-03-26T06:30:47.893" v="8491" actId="478"/>
          <ac:spMkLst>
            <pc:docMk/>
            <pc:sldMk cId="1815801318" sldId="304"/>
            <ac:spMk id="2" creationId="{76C86321-90EA-1E17-6CF5-263B8F87E70A}"/>
          </ac:spMkLst>
        </pc:spChg>
        <pc:spChg chg="add mod">
          <ac:chgData name="Widya Tantiya YUTIKA" userId="537d30cc-09ff-44ed-8954-950470b5c5bd" providerId="ADAL" clId="{A9732AA5-655F-4C78-A168-0F577D9B31F2}" dt="2023-03-26T06:30:26.393" v="8486"/>
          <ac:spMkLst>
            <pc:docMk/>
            <pc:sldMk cId="1815801318" sldId="304"/>
            <ac:spMk id="3" creationId="{3333B650-4013-1703-A15F-B4685E376A35}"/>
          </ac:spMkLst>
        </pc:spChg>
        <pc:picChg chg="add mod">
          <ac:chgData name="Widya Tantiya YUTIKA" userId="537d30cc-09ff-44ed-8954-950470b5c5bd" providerId="ADAL" clId="{A9732AA5-655F-4C78-A168-0F577D9B31F2}" dt="2023-03-26T06:32:11.398" v="8516" actId="1076"/>
          <ac:picMkLst>
            <pc:docMk/>
            <pc:sldMk cId="1815801318" sldId="304"/>
            <ac:picMk id="4" creationId="{8B5AC4C9-F02E-D4C1-08B8-21711E57915A}"/>
          </ac:picMkLst>
        </pc:picChg>
        <pc:picChg chg="add mod">
          <ac:chgData name="Widya Tantiya YUTIKA" userId="537d30cc-09ff-44ed-8954-950470b5c5bd" providerId="ADAL" clId="{A9732AA5-655F-4C78-A168-0F577D9B31F2}" dt="2023-03-26T06:32:13.696" v="8518" actId="1076"/>
          <ac:picMkLst>
            <pc:docMk/>
            <pc:sldMk cId="1815801318" sldId="304"/>
            <ac:picMk id="5" creationId="{9D1ADD18-D9C4-A1F8-0588-5F3533B3C235}"/>
          </ac:picMkLst>
        </pc:picChg>
      </pc:sldChg>
      <pc:sldChg chg="new del">
        <pc:chgData name="Widya Tantiya YUTIKA" userId="537d30cc-09ff-44ed-8954-950470b5c5bd" providerId="ADAL" clId="{A9732AA5-655F-4C78-A168-0F577D9B31F2}" dt="2023-03-25T15:49:35.560" v="2066" actId="47"/>
        <pc:sldMkLst>
          <pc:docMk/>
          <pc:sldMk cId="2065393066" sldId="304"/>
        </pc:sldMkLst>
      </pc:sldChg>
    </pc:docChg>
  </pc:docChgLst>
  <pc:docChgLst>
    <pc:chgData name="Bhairavi VAIRAVELU" userId="a85ed786-b721-4552-836d-aed16762b4d5" providerId="ADAL" clId="{95BFE1AE-AB26-4BBB-BAC2-06DA070EFF92}"/>
    <pc:docChg chg="undo redo custSel addSld delSld modSld addMainMaster delMainMaster">
      <pc:chgData name="Bhairavi VAIRAVELU" userId="a85ed786-b721-4552-836d-aed16762b4d5" providerId="ADAL" clId="{95BFE1AE-AB26-4BBB-BAC2-06DA070EFF92}" dt="2023-03-20T12:16:17.709" v="4736" actId="1076"/>
      <pc:docMkLst>
        <pc:docMk/>
      </pc:docMkLst>
      <pc:sldChg chg="addSp modSp mod setBg modClrScheme chgLayout modNotesTx">
        <pc:chgData name="Bhairavi VAIRAVELU" userId="a85ed786-b721-4552-836d-aed16762b4d5" providerId="ADAL" clId="{95BFE1AE-AB26-4BBB-BAC2-06DA070EFF92}" dt="2023-03-20T12:16:17.709" v="4736" actId="1076"/>
        <pc:sldMkLst>
          <pc:docMk/>
          <pc:sldMk cId="109857222" sldId="256"/>
        </pc:sldMkLst>
        <pc:spChg chg="mod">
          <ac:chgData name="Bhairavi VAIRAVELU" userId="a85ed786-b721-4552-836d-aed16762b4d5" providerId="ADAL" clId="{95BFE1AE-AB26-4BBB-BAC2-06DA070EFF92}" dt="2023-03-19T15:47:43.536" v="4126" actId="404"/>
          <ac:spMkLst>
            <pc:docMk/>
            <pc:sldMk cId="109857222" sldId="256"/>
            <ac:spMk id="2" creationId="{00000000-0000-0000-0000-000000000000}"/>
          </ac:spMkLst>
        </pc:spChg>
        <pc:spChg chg="mod">
          <ac:chgData name="Bhairavi VAIRAVELU" userId="a85ed786-b721-4552-836d-aed16762b4d5" providerId="ADAL" clId="{95BFE1AE-AB26-4BBB-BAC2-06DA070EFF92}" dt="2023-03-20T12:16:17.709" v="4736" actId="1076"/>
          <ac:spMkLst>
            <pc:docMk/>
            <pc:sldMk cId="109857222" sldId="256"/>
            <ac:spMk id="3" creationId="{00000000-0000-0000-0000-000000000000}"/>
          </ac:spMkLst>
        </pc:spChg>
        <pc:spChg chg="add">
          <ac:chgData name="Bhairavi VAIRAVELU" userId="a85ed786-b721-4552-836d-aed16762b4d5" providerId="ADAL" clId="{95BFE1AE-AB26-4BBB-BAC2-06DA070EFF92}" dt="2023-03-19T02:20:11.417" v="0" actId="26606"/>
          <ac:spMkLst>
            <pc:docMk/>
            <pc:sldMk cId="109857222" sldId="256"/>
            <ac:spMk id="9" creationId="{36F292AA-C8DB-4CAA-97C9-456CF8540690}"/>
          </ac:spMkLst>
        </pc:spChg>
        <pc:spChg chg="add">
          <ac:chgData name="Bhairavi VAIRAVELU" userId="a85ed786-b721-4552-836d-aed16762b4d5" providerId="ADAL" clId="{95BFE1AE-AB26-4BBB-BAC2-06DA070EFF92}" dt="2023-03-19T02:20:11.417" v="0" actId="26606"/>
          <ac:spMkLst>
            <pc:docMk/>
            <pc:sldMk cId="109857222" sldId="256"/>
            <ac:spMk id="11" creationId="{AA065953-3D69-4CD4-80C3-DF10DEB4C761}"/>
          </ac:spMkLst>
        </pc:spChg>
        <pc:spChg chg="add">
          <ac:chgData name="Bhairavi VAIRAVELU" userId="a85ed786-b721-4552-836d-aed16762b4d5" providerId="ADAL" clId="{95BFE1AE-AB26-4BBB-BAC2-06DA070EFF92}" dt="2023-03-19T02:20:11.417" v="0" actId="26606"/>
          <ac:spMkLst>
            <pc:docMk/>
            <pc:sldMk cId="109857222" sldId="256"/>
            <ac:spMk id="13" creationId="{2AB36DB5-F10D-4EDB-87E2-ECB9301FFC62}"/>
          </ac:spMkLst>
        </pc:spChg>
        <pc:spChg chg="add">
          <ac:chgData name="Bhairavi VAIRAVELU" userId="a85ed786-b721-4552-836d-aed16762b4d5" providerId="ADAL" clId="{95BFE1AE-AB26-4BBB-BAC2-06DA070EFF92}" dt="2023-03-19T02:20:11.417" v="0" actId="26606"/>
          <ac:spMkLst>
            <pc:docMk/>
            <pc:sldMk cId="109857222" sldId="256"/>
            <ac:spMk id="15" creationId="{446F195D-95DC-419E-BBC1-E2B601A6067B}"/>
          </ac:spMkLst>
        </pc:spChg>
        <pc:spChg chg="add">
          <ac:chgData name="Bhairavi VAIRAVELU" userId="a85ed786-b721-4552-836d-aed16762b4d5" providerId="ADAL" clId="{95BFE1AE-AB26-4BBB-BAC2-06DA070EFF92}" dt="2023-03-19T02:20:11.417" v="0" actId="26606"/>
          <ac:spMkLst>
            <pc:docMk/>
            <pc:sldMk cId="109857222" sldId="256"/>
            <ac:spMk id="17" creationId="{2256CF5B-1DAD-4912-86B9-FCA733692FED}"/>
          </ac:spMkLst>
        </pc:spChg>
        <pc:picChg chg="add">
          <ac:chgData name="Bhairavi VAIRAVELU" userId="a85ed786-b721-4552-836d-aed16762b4d5" providerId="ADAL" clId="{95BFE1AE-AB26-4BBB-BAC2-06DA070EFF92}" dt="2023-03-19T02:20:11.417" v="0" actId="26606"/>
          <ac:picMkLst>
            <pc:docMk/>
            <pc:sldMk cId="109857222" sldId="256"/>
            <ac:picMk id="4" creationId="{D10EB9A8-BBA2-F477-03A3-ACC51202D66E}"/>
          </ac:picMkLst>
        </pc:picChg>
      </pc:sldChg>
      <pc:sldChg chg="modSp new del mod modShow modNotesTx">
        <pc:chgData name="Bhairavi VAIRAVELU" userId="a85ed786-b721-4552-836d-aed16762b4d5" providerId="ADAL" clId="{95BFE1AE-AB26-4BBB-BAC2-06DA070EFF92}" dt="2023-03-19T15:06:42.327" v="1036" actId="47"/>
        <pc:sldMkLst>
          <pc:docMk/>
          <pc:sldMk cId="1402306736" sldId="257"/>
        </pc:sldMkLst>
        <pc:spChg chg="mod">
          <ac:chgData name="Bhairavi VAIRAVELU" userId="a85ed786-b721-4552-836d-aed16762b4d5" providerId="ADAL" clId="{95BFE1AE-AB26-4BBB-BAC2-06DA070EFF92}" dt="2023-03-19T14:25:07.760" v="76" actId="20577"/>
          <ac:spMkLst>
            <pc:docMk/>
            <pc:sldMk cId="1402306736" sldId="257"/>
            <ac:spMk id="3" creationId="{1B6715CC-4986-1CCD-494B-A5C9C3465D88}"/>
          </ac:spMkLst>
        </pc:spChg>
      </pc:sldChg>
      <pc:sldChg chg="addSp delSp modSp mod modNotesTx">
        <pc:chgData name="Bhairavi VAIRAVELU" userId="a85ed786-b721-4552-836d-aed16762b4d5" providerId="ADAL" clId="{95BFE1AE-AB26-4BBB-BAC2-06DA070EFF92}" dt="2023-03-19T15:37:08.851" v="2241" actId="113"/>
        <pc:sldMkLst>
          <pc:docMk/>
          <pc:sldMk cId="2426220762" sldId="258"/>
        </pc:sldMkLst>
        <pc:spChg chg="mod">
          <ac:chgData name="Bhairavi VAIRAVELU" userId="a85ed786-b721-4552-836d-aed16762b4d5" providerId="ADAL" clId="{95BFE1AE-AB26-4BBB-BAC2-06DA070EFF92}" dt="2023-03-19T15:33:07.011" v="2117" actId="242"/>
          <ac:spMkLst>
            <pc:docMk/>
            <pc:sldMk cId="2426220762" sldId="258"/>
            <ac:spMk id="2" creationId="{06FCD5B1-E8E6-E266-29DA-C5107282B24E}"/>
          </ac:spMkLst>
        </pc:spChg>
        <pc:spChg chg="mod ord">
          <ac:chgData name="Bhairavi VAIRAVELU" userId="a85ed786-b721-4552-836d-aed16762b4d5" providerId="ADAL" clId="{95BFE1AE-AB26-4BBB-BAC2-06DA070EFF92}" dt="2023-03-19T15:37:08.851" v="2241" actId="113"/>
          <ac:spMkLst>
            <pc:docMk/>
            <pc:sldMk cId="2426220762" sldId="258"/>
            <ac:spMk id="3" creationId="{EF5AC633-06D0-002D-5728-AE66EF372CB8}"/>
          </ac:spMkLst>
        </pc:spChg>
        <pc:spChg chg="del">
          <ac:chgData name="Bhairavi VAIRAVELU" userId="a85ed786-b721-4552-836d-aed16762b4d5" providerId="ADAL" clId="{95BFE1AE-AB26-4BBB-BAC2-06DA070EFF92}" dt="2023-03-19T15:11:06.411" v="1106" actId="26606"/>
          <ac:spMkLst>
            <pc:docMk/>
            <pc:sldMk cId="2426220762" sldId="258"/>
            <ac:spMk id="1041" creationId="{D1F660F9-CF93-42D0-8FCF-627A07100958}"/>
          </ac:spMkLst>
        </pc:spChg>
        <pc:spChg chg="del">
          <ac:chgData name="Bhairavi VAIRAVELU" userId="a85ed786-b721-4552-836d-aed16762b4d5" providerId="ADAL" clId="{95BFE1AE-AB26-4BBB-BAC2-06DA070EFF92}" dt="2023-03-19T15:11:06.411" v="1106" actId="26606"/>
          <ac:spMkLst>
            <pc:docMk/>
            <pc:sldMk cId="2426220762" sldId="258"/>
            <ac:spMk id="1042" creationId="{7C5D9031-3674-45D6-A9CD-3B5502BD8BF5}"/>
          </ac:spMkLst>
        </pc:spChg>
        <pc:spChg chg="del">
          <ac:chgData name="Bhairavi VAIRAVELU" userId="a85ed786-b721-4552-836d-aed16762b4d5" providerId="ADAL" clId="{95BFE1AE-AB26-4BBB-BAC2-06DA070EFF92}" dt="2023-03-19T15:11:06.411" v="1106" actId="26606"/>
          <ac:spMkLst>
            <pc:docMk/>
            <pc:sldMk cId="2426220762" sldId="258"/>
            <ac:spMk id="1043" creationId="{316FC2C8-85D1-469C-8765-2381A8D22837}"/>
          </ac:spMkLst>
        </pc:spChg>
        <pc:spChg chg="del">
          <ac:chgData name="Bhairavi VAIRAVELU" userId="a85ed786-b721-4552-836d-aed16762b4d5" providerId="ADAL" clId="{95BFE1AE-AB26-4BBB-BAC2-06DA070EFF92}" dt="2023-03-19T15:11:06.411" v="1106" actId="26606"/>
          <ac:spMkLst>
            <pc:docMk/>
            <pc:sldMk cId="2426220762" sldId="258"/>
            <ac:spMk id="1044" creationId="{85E72AC0-5005-4864-BFA5-33B5E0BC5C6A}"/>
          </ac:spMkLst>
        </pc:spChg>
        <pc:spChg chg="add del">
          <ac:chgData name="Bhairavi VAIRAVELU" userId="a85ed786-b721-4552-836d-aed16762b4d5" providerId="ADAL" clId="{95BFE1AE-AB26-4BBB-BAC2-06DA070EFF92}" dt="2023-03-19T15:22:24.181" v="1379" actId="26606"/>
          <ac:spMkLst>
            <pc:docMk/>
            <pc:sldMk cId="2426220762" sldId="258"/>
            <ac:spMk id="1049" creationId="{ED9D89B5-CCAB-4617-B70E-501DBE3C8437}"/>
          </ac:spMkLst>
        </pc:spChg>
        <pc:spChg chg="add del">
          <ac:chgData name="Bhairavi VAIRAVELU" userId="a85ed786-b721-4552-836d-aed16762b4d5" providerId="ADAL" clId="{95BFE1AE-AB26-4BBB-BAC2-06DA070EFF92}" dt="2023-03-19T15:22:24.181" v="1379" actId="26606"/>
          <ac:spMkLst>
            <pc:docMk/>
            <pc:sldMk cId="2426220762" sldId="258"/>
            <ac:spMk id="1051" creationId="{955DEFE8-24AF-47F7-B020-D4D76ABA1830}"/>
          </ac:spMkLst>
        </pc:spChg>
        <pc:spChg chg="add del">
          <ac:chgData name="Bhairavi VAIRAVELU" userId="a85ed786-b721-4552-836d-aed16762b4d5" providerId="ADAL" clId="{95BFE1AE-AB26-4BBB-BAC2-06DA070EFF92}" dt="2023-03-19T15:22:24.181" v="1379" actId="26606"/>
          <ac:spMkLst>
            <pc:docMk/>
            <pc:sldMk cId="2426220762" sldId="258"/>
            <ac:spMk id="1053" creationId="{6EAE3873-25FC-4346-B1D5-82E5F9D953ED}"/>
          </ac:spMkLst>
        </pc:spChg>
        <pc:spChg chg="add">
          <ac:chgData name="Bhairavi VAIRAVELU" userId="a85ed786-b721-4552-836d-aed16762b4d5" providerId="ADAL" clId="{95BFE1AE-AB26-4BBB-BAC2-06DA070EFF92}" dt="2023-03-19T15:22:24.181" v="1379" actId="26606"/>
          <ac:spMkLst>
            <pc:docMk/>
            <pc:sldMk cId="2426220762" sldId="258"/>
            <ac:spMk id="1055" creationId="{9C53F8DC-E65E-42A4-ABA3-AB41274F30F8}"/>
          </ac:spMkLst>
        </pc:spChg>
        <pc:spChg chg="add">
          <ac:chgData name="Bhairavi VAIRAVELU" userId="a85ed786-b721-4552-836d-aed16762b4d5" providerId="ADAL" clId="{95BFE1AE-AB26-4BBB-BAC2-06DA070EFF92}" dt="2023-03-19T15:22:24.181" v="1379" actId="26606"/>
          <ac:spMkLst>
            <pc:docMk/>
            <pc:sldMk cId="2426220762" sldId="258"/>
            <ac:spMk id="1056" creationId="{3808F57C-E98A-4053-BD3D-4D04986CB21A}"/>
          </ac:spMkLst>
        </pc:spChg>
        <pc:spChg chg="add">
          <ac:chgData name="Bhairavi VAIRAVELU" userId="a85ed786-b721-4552-836d-aed16762b4d5" providerId="ADAL" clId="{95BFE1AE-AB26-4BBB-BAC2-06DA070EFF92}" dt="2023-03-19T15:22:24.181" v="1379" actId="26606"/>
          <ac:spMkLst>
            <pc:docMk/>
            <pc:sldMk cId="2426220762" sldId="258"/>
            <ac:spMk id="1057" creationId="{3DD8121B-71ED-41BD-AA7C-9E5609999D11}"/>
          </ac:spMkLst>
        </pc:spChg>
        <pc:spChg chg="add del">
          <ac:chgData name="Bhairavi VAIRAVELU" userId="a85ed786-b721-4552-836d-aed16762b4d5" providerId="ADAL" clId="{95BFE1AE-AB26-4BBB-BAC2-06DA070EFF92}" dt="2023-03-19T15:20:45.376" v="1362" actId="26606"/>
          <ac:spMkLst>
            <pc:docMk/>
            <pc:sldMk cId="2426220762" sldId="258"/>
            <ac:spMk id="1058" creationId="{006B7FC8-9C5A-4B07-99F6-3FF4F05009E4}"/>
          </ac:spMkLst>
        </pc:spChg>
        <pc:spChg chg="add del">
          <ac:chgData name="Bhairavi VAIRAVELU" userId="a85ed786-b721-4552-836d-aed16762b4d5" providerId="ADAL" clId="{95BFE1AE-AB26-4BBB-BAC2-06DA070EFF92}" dt="2023-03-19T15:20:45.376" v="1362" actId="26606"/>
          <ac:spMkLst>
            <pc:docMk/>
            <pc:sldMk cId="2426220762" sldId="258"/>
            <ac:spMk id="1060" creationId="{20D096B9-E2A9-4907-8AA6-44183A98A0AB}"/>
          </ac:spMkLst>
        </pc:spChg>
        <pc:spChg chg="add del">
          <ac:chgData name="Bhairavi VAIRAVELU" userId="a85ed786-b721-4552-836d-aed16762b4d5" providerId="ADAL" clId="{95BFE1AE-AB26-4BBB-BAC2-06DA070EFF92}" dt="2023-03-19T15:20:45.376" v="1362" actId="26606"/>
          <ac:spMkLst>
            <pc:docMk/>
            <pc:sldMk cId="2426220762" sldId="258"/>
            <ac:spMk id="1062" creationId="{48DC8FFA-551D-4179-8098-F7020A6B3D6C}"/>
          </ac:spMkLst>
        </pc:spChg>
        <pc:spChg chg="add del">
          <ac:chgData name="Bhairavi VAIRAVELU" userId="a85ed786-b721-4552-836d-aed16762b4d5" providerId="ADAL" clId="{95BFE1AE-AB26-4BBB-BAC2-06DA070EFF92}" dt="2023-03-19T15:20:45.376" v="1362" actId="26606"/>
          <ac:spMkLst>
            <pc:docMk/>
            <pc:sldMk cId="2426220762" sldId="258"/>
            <ac:spMk id="1064" creationId="{7F704F97-5616-4BF4-973D-20EA0D7DB2E7}"/>
          </ac:spMkLst>
        </pc:spChg>
        <pc:spChg chg="add del">
          <ac:chgData name="Bhairavi VAIRAVELU" userId="a85ed786-b721-4552-836d-aed16762b4d5" providerId="ADAL" clId="{95BFE1AE-AB26-4BBB-BAC2-06DA070EFF92}" dt="2023-03-19T15:20:45.376" v="1362" actId="26606"/>
          <ac:spMkLst>
            <pc:docMk/>
            <pc:sldMk cId="2426220762" sldId="258"/>
            <ac:spMk id="1066" creationId="{D83D16B0-C2A0-40BB-B4B6-F629839EA768}"/>
          </ac:spMkLst>
        </pc:spChg>
        <pc:picChg chg="del">
          <ac:chgData name="Bhairavi VAIRAVELU" userId="a85ed786-b721-4552-836d-aed16762b4d5" providerId="ADAL" clId="{95BFE1AE-AB26-4BBB-BAC2-06DA070EFF92}" dt="2023-03-19T15:09:09.168" v="1090" actId="478"/>
          <ac:picMkLst>
            <pc:docMk/>
            <pc:sldMk cId="2426220762" sldId="258"/>
            <ac:picMk id="4" creationId="{8A21499D-1B64-3940-E657-0C971334A574}"/>
          </ac:picMkLst>
        </pc:picChg>
        <pc:picChg chg="add mod ord">
          <ac:chgData name="Bhairavi VAIRAVELU" userId="a85ed786-b721-4552-836d-aed16762b4d5" providerId="ADAL" clId="{95BFE1AE-AB26-4BBB-BAC2-06DA070EFF92}" dt="2023-03-19T15:22:47.264" v="1394" actId="732"/>
          <ac:picMkLst>
            <pc:docMk/>
            <pc:sldMk cId="2426220762" sldId="258"/>
            <ac:picMk id="5" creationId="{C09A1DF2-D1C3-1515-512D-F523BA71D43B}"/>
          </ac:picMkLst>
        </pc:picChg>
        <pc:picChg chg="add mod ord">
          <ac:chgData name="Bhairavi VAIRAVELU" userId="a85ed786-b721-4552-836d-aed16762b4d5" providerId="ADAL" clId="{95BFE1AE-AB26-4BBB-BAC2-06DA070EFF92}" dt="2023-03-19T15:20:45.376" v="1362" actId="26606"/>
          <ac:picMkLst>
            <pc:docMk/>
            <pc:sldMk cId="2426220762" sldId="258"/>
            <ac:picMk id="6" creationId="{11220F6F-95D2-7147-47E6-7D0C6B22B838}"/>
          </ac:picMkLst>
        </pc:picChg>
        <pc:picChg chg="add mod ord">
          <ac:chgData name="Bhairavi VAIRAVELU" userId="a85ed786-b721-4552-836d-aed16762b4d5" providerId="ADAL" clId="{95BFE1AE-AB26-4BBB-BAC2-06DA070EFF92}" dt="2023-03-19T15:23:00.009" v="1396" actId="1076"/>
          <ac:picMkLst>
            <pc:docMk/>
            <pc:sldMk cId="2426220762" sldId="258"/>
            <ac:picMk id="7" creationId="{09F7EC7C-7A34-3803-CE90-54F0B12DC1CD}"/>
          </ac:picMkLst>
        </pc:picChg>
        <pc:picChg chg="del">
          <ac:chgData name="Bhairavi VAIRAVELU" userId="a85ed786-b721-4552-836d-aed16762b4d5" providerId="ADAL" clId="{95BFE1AE-AB26-4BBB-BAC2-06DA070EFF92}" dt="2023-03-19T15:09:08.575" v="1089" actId="478"/>
          <ac:picMkLst>
            <pc:docMk/>
            <pc:sldMk cId="2426220762" sldId="258"/>
            <ac:picMk id="1026" creationId="{6C24D64E-9189-3C63-5233-2C81D7891516}"/>
          </ac:picMkLst>
        </pc:picChg>
        <pc:picChg chg="del">
          <ac:chgData name="Bhairavi VAIRAVELU" userId="a85ed786-b721-4552-836d-aed16762b4d5" providerId="ADAL" clId="{95BFE1AE-AB26-4BBB-BAC2-06DA070EFF92}" dt="2023-03-19T15:10:45.263" v="1104" actId="478"/>
          <ac:picMkLst>
            <pc:docMk/>
            <pc:sldMk cId="2426220762" sldId="258"/>
            <ac:picMk id="1028" creationId="{FD9B8C94-7ACF-1D2D-9B73-6900603F8D5E}"/>
          </ac:picMkLst>
        </pc:picChg>
      </pc:sldChg>
      <pc:sldChg chg="addSp delSp modSp mod modNotesTx">
        <pc:chgData name="Bhairavi VAIRAVELU" userId="a85ed786-b721-4552-836d-aed16762b4d5" providerId="ADAL" clId="{95BFE1AE-AB26-4BBB-BAC2-06DA070EFF92}" dt="2023-03-19T15:42:40.313" v="3674" actId="20577"/>
        <pc:sldMkLst>
          <pc:docMk/>
          <pc:sldMk cId="1360836832" sldId="259"/>
        </pc:sldMkLst>
        <pc:spChg chg="mod">
          <ac:chgData name="Bhairavi VAIRAVELU" userId="a85ed786-b721-4552-836d-aed16762b4d5" providerId="ADAL" clId="{95BFE1AE-AB26-4BBB-BAC2-06DA070EFF92}" dt="2023-03-19T15:36:09.254" v="2234" actId="14100"/>
          <ac:spMkLst>
            <pc:docMk/>
            <pc:sldMk cId="1360836832" sldId="259"/>
            <ac:spMk id="2" creationId="{2C337F40-DB68-FA05-ABFB-86756CDA6D4E}"/>
          </ac:spMkLst>
        </pc:spChg>
        <pc:spChg chg="mod ord">
          <ac:chgData name="Bhairavi VAIRAVELU" userId="a85ed786-b721-4552-836d-aed16762b4d5" providerId="ADAL" clId="{95BFE1AE-AB26-4BBB-BAC2-06DA070EFF92}" dt="2023-03-19T15:40:14.467" v="2990" actId="20577"/>
          <ac:spMkLst>
            <pc:docMk/>
            <pc:sldMk cId="1360836832" sldId="259"/>
            <ac:spMk id="3" creationId="{CEAD1021-D023-DCAB-67EF-333F039597DD}"/>
          </ac:spMkLst>
        </pc:spChg>
        <pc:spChg chg="del">
          <ac:chgData name="Bhairavi VAIRAVELU" userId="a85ed786-b721-4552-836d-aed16762b4d5" providerId="ADAL" clId="{95BFE1AE-AB26-4BBB-BAC2-06DA070EFF92}" dt="2023-03-19T15:32:35.558" v="2114" actId="26606"/>
          <ac:spMkLst>
            <pc:docMk/>
            <pc:sldMk cId="1360836832" sldId="259"/>
            <ac:spMk id="9" creationId="{11D6A2A3-F101-46F7-8B6F-1C699CAFE9AD}"/>
          </ac:spMkLst>
        </pc:spChg>
        <pc:spChg chg="del">
          <ac:chgData name="Bhairavi VAIRAVELU" userId="a85ed786-b721-4552-836d-aed16762b4d5" providerId="ADAL" clId="{95BFE1AE-AB26-4BBB-BAC2-06DA070EFF92}" dt="2023-03-19T15:32:35.558" v="2114" actId="26606"/>
          <ac:spMkLst>
            <pc:docMk/>
            <pc:sldMk cId="1360836832" sldId="259"/>
            <ac:spMk id="11" creationId="{529E760E-527D-4053-A309-F2BDE12501CD}"/>
          </ac:spMkLst>
        </pc:spChg>
        <pc:spChg chg="del">
          <ac:chgData name="Bhairavi VAIRAVELU" userId="a85ed786-b721-4552-836d-aed16762b4d5" providerId="ADAL" clId="{95BFE1AE-AB26-4BBB-BAC2-06DA070EFF92}" dt="2023-03-19T15:32:35.558" v="2114" actId="26606"/>
          <ac:spMkLst>
            <pc:docMk/>
            <pc:sldMk cId="1360836832" sldId="259"/>
            <ac:spMk id="13" creationId="{4153D448-4ED1-429A-A28C-8316DE7CAF7E}"/>
          </ac:spMkLst>
        </pc:spChg>
        <pc:spChg chg="add">
          <ac:chgData name="Bhairavi VAIRAVELU" userId="a85ed786-b721-4552-836d-aed16762b4d5" providerId="ADAL" clId="{95BFE1AE-AB26-4BBB-BAC2-06DA070EFF92}" dt="2023-03-19T15:32:35.558" v="2114" actId="26606"/>
          <ac:spMkLst>
            <pc:docMk/>
            <pc:sldMk cId="1360836832" sldId="259"/>
            <ac:spMk id="18" creationId="{E3CBB9B1-7B7D-4BA1-A1AF-572168B39539}"/>
          </ac:spMkLst>
        </pc:spChg>
        <pc:spChg chg="add">
          <ac:chgData name="Bhairavi VAIRAVELU" userId="a85ed786-b721-4552-836d-aed16762b4d5" providerId="ADAL" clId="{95BFE1AE-AB26-4BBB-BAC2-06DA070EFF92}" dt="2023-03-19T15:32:35.558" v="2114" actId="26606"/>
          <ac:spMkLst>
            <pc:docMk/>
            <pc:sldMk cId="1360836832" sldId="259"/>
            <ac:spMk id="20" creationId="{907741FC-B544-4A6E-B831-6789D042333D}"/>
          </ac:spMkLst>
        </pc:spChg>
        <pc:spChg chg="add">
          <ac:chgData name="Bhairavi VAIRAVELU" userId="a85ed786-b721-4552-836d-aed16762b4d5" providerId="ADAL" clId="{95BFE1AE-AB26-4BBB-BAC2-06DA070EFF92}" dt="2023-03-19T15:32:35.558" v="2114" actId="26606"/>
          <ac:spMkLst>
            <pc:docMk/>
            <pc:sldMk cId="1360836832" sldId="259"/>
            <ac:spMk id="22" creationId="{3F0BE7ED-7814-4273-B18A-F26CC0380380}"/>
          </ac:spMkLst>
        </pc:spChg>
        <pc:picChg chg="mod">
          <ac:chgData name="Bhairavi VAIRAVELU" userId="a85ed786-b721-4552-836d-aed16762b4d5" providerId="ADAL" clId="{95BFE1AE-AB26-4BBB-BAC2-06DA070EFF92}" dt="2023-03-19T15:32:35.558" v="2114" actId="26606"/>
          <ac:picMkLst>
            <pc:docMk/>
            <pc:sldMk cId="1360836832" sldId="259"/>
            <ac:picMk id="4" creationId="{26B4308E-0062-6CA2-845C-2A18ED725685}"/>
          </ac:picMkLst>
        </pc:picChg>
        <pc:picChg chg="add mod">
          <ac:chgData name="Bhairavi VAIRAVELU" userId="a85ed786-b721-4552-836d-aed16762b4d5" providerId="ADAL" clId="{95BFE1AE-AB26-4BBB-BAC2-06DA070EFF92}" dt="2023-03-19T15:32:15.633" v="2113"/>
          <ac:picMkLst>
            <pc:docMk/>
            <pc:sldMk cId="1360836832" sldId="259"/>
            <ac:picMk id="5" creationId="{4C5ACBB0-EC55-07B3-6FD7-760A8D31CEC4}"/>
          </ac:picMkLst>
        </pc:picChg>
      </pc:sldChg>
      <pc:sldChg chg="mod modShow">
        <pc:chgData name="Bhairavi VAIRAVELU" userId="a85ed786-b721-4552-836d-aed16762b4d5" providerId="ADAL" clId="{95BFE1AE-AB26-4BBB-BAC2-06DA070EFF92}" dt="2023-03-19T15:52:51.680" v="4730" actId="729"/>
        <pc:sldMkLst>
          <pc:docMk/>
          <pc:sldMk cId="2059953231" sldId="260"/>
        </pc:sldMkLst>
      </pc:sldChg>
      <pc:sldChg chg="modSp">
        <pc:chgData name="Bhairavi VAIRAVELU" userId="a85ed786-b721-4552-836d-aed16762b4d5" providerId="ADAL" clId="{95BFE1AE-AB26-4BBB-BAC2-06DA070EFF92}" dt="2023-03-20T12:15:16.715" v="4732" actId="20577"/>
        <pc:sldMkLst>
          <pc:docMk/>
          <pc:sldMk cId="3330874397" sldId="265"/>
        </pc:sldMkLst>
        <pc:graphicFrameChg chg="mod">
          <ac:chgData name="Bhairavi VAIRAVELU" userId="a85ed786-b721-4552-836d-aed16762b4d5" providerId="ADAL" clId="{95BFE1AE-AB26-4BBB-BAC2-06DA070EFF92}" dt="2023-03-20T12:15:16.715" v="4732" actId="20577"/>
          <ac:graphicFrameMkLst>
            <pc:docMk/>
            <pc:sldMk cId="3330874397" sldId="265"/>
            <ac:graphicFrameMk id="4" creationId="{3DA38D4F-3A08-BD0E-FC2D-2D1DA6643ECC}"/>
          </ac:graphicFrameMkLst>
        </pc:graphicFrameChg>
      </pc:sldChg>
      <pc:sldChg chg="addSp delSp modSp mod setBg modNotesTx">
        <pc:chgData name="Bhairavi VAIRAVELU" userId="a85ed786-b721-4552-836d-aed16762b4d5" providerId="ADAL" clId="{95BFE1AE-AB26-4BBB-BAC2-06DA070EFF92}" dt="2023-03-19T15:49:32.552" v="4729" actId="5793"/>
        <pc:sldMkLst>
          <pc:docMk/>
          <pc:sldMk cId="2712308687" sldId="268"/>
        </pc:sldMkLst>
        <pc:spChg chg="mod">
          <ac:chgData name="Bhairavi VAIRAVELU" userId="a85ed786-b721-4552-836d-aed16762b4d5" providerId="ADAL" clId="{95BFE1AE-AB26-4BBB-BAC2-06DA070EFF92}" dt="2023-03-19T15:05:20.830" v="989" actId="26606"/>
          <ac:spMkLst>
            <pc:docMk/>
            <pc:sldMk cId="2712308687" sldId="268"/>
            <ac:spMk id="2" creationId="{9B1DEAD4-3FC7-975B-EA94-B5C57380F953}"/>
          </ac:spMkLst>
        </pc:spChg>
        <pc:spChg chg="add del mod">
          <ac:chgData name="Bhairavi VAIRAVELU" userId="a85ed786-b721-4552-836d-aed16762b4d5" providerId="ADAL" clId="{95BFE1AE-AB26-4BBB-BAC2-06DA070EFF92}" dt="2023-03-19T15:03:12.662" v="967" actId="26606"/>
          <ac:spMkLst>
            <pc:docMk/>
            <pc:sldMk cId="2712308687" sldId="268"/>
            <ac:spMk id="3" creationId="{505A70D7-D8EB-C875-02E6-D6A9E5C38D9C}"/>
          </ac:spMkLst>
        </pc:spChg>
        <pc:spChg chg="add del">
          <ac:chgData name="Bhairavi VAIRAVELU" userId="a85ed786-b721-4552-836d-aed16762b4d5" providerId="ADAL" clId="{95BFE1AE-AB26-4BBB-BAC2-06DA070EFF92}" dt="2023-03-19T15:03:04.190" v="964" actId="26606"/>
          <ac:spMkLst>
            <pc:docMk/>
            <pc:sldMk cId="2712308687" sldId="268"/>
            <ac:spMk id="9" creationId="{530CF60E-5A0A-4180-AE9C-1CBFEE4AFEFC}"/>
          </ac:spMkLst>
        </pc:spChg>
        <pc:spChg chg="add del">
          <ac:chgData name="Bhairavi VAIRAVELU" userId="a85ed786-b721-4552-836d-aed16762b4d5" providerId="ADAL" clId="{95BFE1AE-AB26-4BBB-BAC2-06DA070EFF92}" dt="2023-03-19T15:03:04.190" v="964" actId="26606"/>
          <ac:spMkLst>
            <pc:docMk/>
            <pc:sldMk cId="2712308687" sldId="268"/>
            <ac:spMk id="11" creationId="{3901532A-A6DC-4220-97C8-129DCA3A74B8}"/>
          </ac:spMkLst>
        </pc:spChg>
        <pc:spChg chg="add del">
          <ac:chgData name="Bhairavi VAIRAVELU" userId="a85ed786-b721-4552-836d-aed16762b4d5" providerId="ADAL" clId="{95BFE1AE-AB26-4BBB-BAC2-06DA070EFF92}" dt="2023-03-19T15:03:04.190" v="964" actId="26606"/>
          <ac:spMkLst>
            <pc:docMk/>
            <pc:sldMk cId="2712308687" sldId="268"/>
            <ac:spMk id="13" creationId="{112B6480-5131-4F3F-B6E3-CB1AB0E6B099}"/>
          </ac:spMkLst>
        </pc:spChg>
        <pc:spChg chg="add del">
          <ac:chgData name="Bhairavi VAIRAVELU" userId="a85ed786-b721-4552-836d-aed16762b4d5" providerId="ADAL" clId="{95BFE1AE-AB26-4BBB-BAC2-06DA070EFF92}" dt="2023-03-19T15:03:12.646" v="966" actId="26606"/>
          <ac:spMkLst>
            <pc:docMk/>
            <pc:sldMk cId="2712308687" sldId="268"/>
            <ac:spMk id="15" creationId="{1C2185E4-B584-4B9D-9440-DEA0FB9D94DF}"/>
          </ac:spMkLst>
        </pc:spChg>
        <pc:spChg chg="add del">
          <ac:chgData name="Bhairavi VAIRAVELU" userId="a85ed786-b721-4552-836d-aed16762b4d5" providerId="ADAL" clId="{95BFE1AE-AB26-4BBB-BAC2-06DA070EFF92}" dt="2023-03-19T15:03:12.646" v="966" actId="26606"/>
          <ac:spMkLst>
            <pc:docMk/>
            <pc:sldMk cId="2712308687" sldId="268"/>
            <ac:spMk id="16" creationId="{E383CC5D-71E8-4CB2-8E4A-F1E4FF6DC9D6}"/>
          </ac:spMkLst>
        </pc:spChg>
        <pc:spChg chg="add del">
          <ac:chgData name="Bhairavi VAIRAVELU" userId="a85ed786-b721-4552-836d-aed16762b4d5" providerId="ADAL" clId="{95BFE1AE-AB26-4BBB-BAC2-06DA070EFF92}" dt="2023-03-19T15:03:12.646" v="966" actId="26606"/>
          <ac:spMkLst>
            <pc:docMk/>
            <pc:sldMk cId="2712308687" sldId="268"/>
            <ac:spMk id="17" creationId="{FF33EC8A-EE0A-4395-97E2-DAD467CF734C}"/>
          </ac:spMkLst>
        </pc:spChg>
        <pc:spChg chg="add del">
          <ac:chgData name="Bhairavi VAIRAVELU" userId="a85ed786-b721-4552-836d-aed16762b4d5" providerId="ADAL" clId="{95BFE1AE-AB26-4BBB-BAC2-06DA070EFF92}" dt="2023-03-19T15:03:12.646" v="966" actId="26606"/>
          <ac:spMkLst>
            <pc:docMk/>
            <pc:sldMk cId="2712308687" sldId="268"/>
            <ac:spMk id="18" creationId="{E2DA5AC1-43C5-4243-9028-07DBB80D0C95}"/>
          </ac:spMkLst>
        </pc:spChg>
        <pc:spChg chg="add del">
          <ac:chgData name="Bhairavi VAIRAVELU" userId="a85ed786-b721-4552-836d-aed16762b4d5" providerId="ADAL" clId="{95BFE1AE-AB26-4BBB-BAC2-06DA070EFF92}" dt="2023-03-19T15:03:12.646" v="966" actId="26606"/>
          <ac:spMkLst>
            <pc:docMk/>
            <pc:sldMk cId="2712308687" sldId="268"/>
            <ac:spMk id="19" creationId="{FF85DA95-16A4-404E-9BFF-27F8E4FC78AA}"/>
          </ac:spMkLst>
        </pc:spChg>
        <pc:spChg chg="add del">
          <ac:chgData name="Bhairavi VAIRAVELU" userId="a85ed786-b721-4552-836d-aed16762b4d5" providerId="ADAL" clId="{95BFE1AE-AB26-4BBB-BAC2-06DA070EFF92}" dt="2023-03-19T15:03:12.646" v="966" actId="26606"/>
          <ac:spMkLst>
            <pc:docMk/>
            <pc:sldMk cId="2712308687" sldId="268"/>
            <ac:spMk id="20" creationId="{8A4EDA1C-27A1-4C83-ACE4-6675EC9245B1}"/>
          </ac:spMkLst>
        </pc:spChg>
        <pc:spChg chg="add del">
          <ac:chgData name="Bhairavi VAIRAVELU" userId="a85ed786-b721-4552-836d-aed16762b4d5" providerId="ADAL" clId="{95BFE1AE-AB26-4BBB-BAC2-06DA070EFF92}" dt="2023-03-19T15:05:06.655" v="986" actId="26606"/>
          <ac:spMkLst>
            <pc:docMk/>
            <pc:sldMk cId="2712308687" sldId="268"/>
            <ac:spMk id="23" creationId="{530CF60E-5A0A-4180-AE9C-1CBFEE4AFEFC}"/>
          </ac:spMkLst>
        </pc:spChg>
        <pc:spChg chg="add del">
          <ac:chgData name="Bhairavi VAIRAVELU" userId="a85ed786-b721-4552-836d-aed16762b4d5" providerId="ADAL" clId="{95BFE1AE-AB26-4BBB-BAC2-06DA070EFF92}" dt="2023-03-19T15:05:06.655" v="986" actId="26606"/>
          <ac:spMkLst>
            <pc:docMk/>
            <pc:sldMk cId="2712308687" sldId="268"/>
            <ac:spMk id="24" creationId="{3901532A-A6DC-4220-97C8-129DCA3A74B8}"/>
          </ac:spMkLst>
        </pc:spChg>
        <pc:spChg chg="add del">
          <ac:chgData name="Bhairavi VAIRAVELU" userId="a85ed786-b721-4552-836d-aed16762b4d5" providerId="ADAL" clId="{95BFE1AE-AB26-4BBB-BAC2-06DA070EFF92}" dt="2023-03-19T15:05:06.655" v="986" actId="26606"/>
          <ac:spMkLst>
            <pc:docMk/>
            <pc:sldMk cId="2712308687" sldId="268"/>
            <ac:spMk id="25" creationId="{112B6480-5131-4F3F-B6E3-CB1AB0E6B099}"/>
          </ac:spMkLst>
        </pc:spChg>
        <pc:spChg chg="add del">
          <ac:chgData name="Bhairavi VAIRAVELU" userId="a85ed786-b721-4552-836d-aed16762b4d5" providerId="ADAL" clId="{95BFE1AE-AB26-4BBB-BAC2-06DA070EFF92}" dt="2023-03-19T15:04:47.204" v="981" actId="26606"/>
          <ac:spMkLst>
            <pc:docMk/>
            <pc:sldMk cId="2712308687" sldId="268"/>
            <ac:spMk id="31" creationId="{E383CC5D-71E8-4CB2-8E4A-F1E4FF6DC9D6}"/>
          </ac:spMkLst>
        </pc:spChg>
        <pc:spChg chg="add del">
          <ac:chgData name="Bhairavi VAIRAVELU" userId="a85ed786-b721-4552-836d-aed16762b4d5" providerId="ADAL" clId="{95BFE1AE-AB26-4BBB-BAC2-06DA070EFF92}" dt="2023-03-19T15:04:47.204" v="981" actId="26606"/>
          <ac:spMkLst>
            <pc:docMk/>
            <pc:sldMk cId="2712308687" sldId="268"/>
            <ac:spMk id="33" creationId="{E2DA5AC1-43C5-4243-9028-07DBB80D0C95}"/>
          </ac:spMkLst>
        </pc:spChg>
        <pc:spChg chg="add del">
          <ac:chgData name="Bhairavi VAIRAVELU" userId="a85ed786-b721-4552-836d-aed16762b4d5" providerId="ADAL" clId="{95BFE1AE-AB26-4BBB-BAC2-06DA070EFF92}" dt="2023-03-19T15:04:47.204" v="981" actId="26606"/>
          <ac:spMkLst>
            <pc:docMk/>
            <pc:sldMk cId="2712308687" sldId="268"/>
            <ac:spMk id="35" creationId="{8A4EDA1C-27A1-4C83-ACE4-6675EC9245B1}"/>
          </ac:spMkLst>
        </pc:spChg>
        <pc:spChg chg="add del">
          <ac:chgData name="Bhairavi VAIRAVELU" userId="a85ed786-b721-4552-836d-aed16762b4d5" providerId="ADAL" clId="{95BFE1AE-AB26-4BBB-BAC2-06DA070EFF92}" dt="2023-03-19T15:04:47.204" v="981" actId="26606"/>
          <ac:spMkLst>
            <pc:docMk/>
            <pc:sldMk cId="2712308687" sldId="268"/>
            <ac:spMk id="37" creationId="{1C2185E4-B584-4B9D-9440-DEA0FB9D94DF}"/>
          </ac:spMkLst>
        </pc:spChg>
        <pc:spChg chg="add del">
          <ac:chgData name="Bhairavi VAIRAVELU" userId="a85ed786-b721-4552-836d-aed16762b4d5" providerId="ADAL" clId="{95BFE1AE-AB26-4BBB-BAC2-06DA070EFF92}" dt="2023-03-19T15:04:47.204" v="981" actId="26606"/>
          <ac:spMkLst>
            <pc:docMk/>
            <pc:sldMk cId="2712308687" sldId="268"/>
            <ac:spMk id="39" creationId="{FF33EC8A-EE0A-4395-97E2-DAD467CF734C}"/>
          </ac:spMkLst>
        </pc:spChg>
        <pc:spChg chg="add del">
          <ac:chgData name="Bhairavi VAIRAVELU" userId="a85ed786-b721-4552-836d-aed16762b4d5" providerId="ADAL" clId="{95BFE1AE-AB26-4BBB-BAC2-06DA070EFF92}" dt="2023-03-19T15:04:47.204" v="981" actId="26606"/>
          <ac:spMkLst>
            <pc:docMk/>
            <pc:sldMk cId="2712308687" sldId="268"/>
            <ac:spMk id="41" creationId="{FF85DA95-16A4-404E-9BFF-27F8E4FC78AA}"/>
          </ac:spMkLst>
        </pc:spChg>
        <pc:spChg chg="add del">
          <ac:chgData name="Bhairavi VAIRAVELU" userId="a85ed786-b721-4552-836d-aed16762b4d5" providerId="ADAL" clId="{95BFE1AE-AB26-4BBB-BAC2-06DA070EFF92}" dt="2023-03-19T15:04:52.271" v="983" actId="26606"/>
          <ac:spMkLst>
            <pc:docMk/>
            <pc:sldMk cId="2712308687" sldId="268"/>
            <ac:spMk id="43" creationId="{DE6E822A-8BCF-432C-83E6-BBE821476CD4}"/>
          </ac:spMkLst>
        </pc:spChg>
        <pc:spChg chg="add del">
          <ac:chgData name="Bhairavi VAIRAVELU" userId="a85ed786-b721-4552-836d-aed16762b4d5" providerId="ADAL" clId="{95BFE1AE-AB26-4BBB-BAC2-06DA070EFF92}" dt="2023-03-19T15:04:52.271" v="983" actId="26606"/>
          <ac:spMkLst>
            <pc:docMk/>
            <pc:sldMk cId="2712308687" sldId="268"/>
            <ac:spMk id="44" creationId="{BD4C0BBB-0042-4603-A226-6117F3FD5B3C}"/>
          </ac:spMkLst>
        </pc:spChg>
        <pc:spChg chg="add del">
          <ac:chgData name="Bhairavi VAIRAVELU" userId="a85ed786-b721-4552-836d-aed16762b4d5" providerId="ADAL" clId="{95BFE1AE-AB26-4BBB-BAC2-06DA070EFF92}" dt="2023-03-19T15:04:52.271" v="983" actId="26606"/>
          <ac:spMkLst>
            <pc:docMk/>
            <pc:sldMk cId="2712308687" sldId="268"/>
            <ac:spMk id="45" creationId="{EC44F520-2598-460E-9F91-B02F60830CA2}"/>
          </ac:spMkLst>
        </pc:spChg>
        <pc:spChg chg="add del">
          <ac:chgData name="Bhairavi VAIRAVELU" userId="a85ed786-b721-4552-836d-aed16762b4d5" providerId="ADAL" clId="{95BFE1AE-AB26-4BBB-BAC2-06DA070EFF92}" dt="2023-03-19T15:04:52.271" v="983" actId="26606"/>
          <ac:spMkLst>
            <pc:docMk/>
            <pc:sldMk cId="2712308687" sldId="268"/>
            <ac:spMk id="46" creationId="{1DBC8414-BE7E-4B6C-A114-B2C3795C883F}"/>
          </ac:spMkLst>
        </pc:spChg>
        <pc:spChg chg="add del">
          <ac:chgData name="Bhairavi VAIRAVELU" userId="a85ed786-b721-4552-836d-aed16762b4d5" providerId="ADAL" clId="{95BFE1AE-AB26-4BBB-BAC2-06DA070EFF92}" dt="2023-03-19T15:04:52.271" v="983" actId="26606"/>
          <ac:spMkLst>
            <pc:docMk/>
            <pc:sldMk cId="2712308687" sldId="268"/>
            <ac:spMk id="47" creationId="{0EC398C5-5C2E-4038-9DB3-DE2B5A9BEFFB}"/>
          </ac:spMkLst>
        </pc:spChg>
        <pc:spChg chg="add del">
          <ac:chgData name="Bhairavi VAIRAVELU" userId="a85ed786-b721-4552-836d-aed16762b4d5" providerId="ADAL" clId="{95BFE1AE-AB26-4BBB-BAC2-06DA070EFF92}" dt="2023-03-19T15:04:52.271" v="983" actId="26606"/>
          <ac:spMkLst>
            <pc:docMk/>
            <pc:sldMk cId="2712308687" sldId="268"/>
            <ac:spMk id="48" creationId="{A2F10B26-073B-4B10-8AAA-161242DD82B0}"/>
          </ac:spMkLst>
        </pc:spChg>
        <pc:spChg chg="add del">
          <ac:chgData name="Bhairavi VAIRAVELU" userId="a85ed786-b721-4552-836d-aed16762b4d5" providerId="ADAL" clId="{95BFE1AE-AB26-4BBB-BAC2-06DA070EFF92}" dt="2023-03-19T15:04:52.271" v="983" actId="26606"/>
          <ac:spMkLst>
            <pc:docMk/>
            <pc:sldMk cId="2712308687" sldId="268"/>
            <ac:spMk id="49" creationId="{610DBBC7-698F-4A54-B1CB-A99F9CC356DF}"/>
          </ac:spMkLst>
        </pc:spChg>
        <pc:spChg chg="add del">
          <ac:chgData name="Bhairavi VAIRAVELU" userId="a85ed786-b721-4552-836d-aed16762b4d5" providerId="ADAL" clId="{95BFE1AE-AB26-4BBB-BAC2-06DA070EFF92}" dt="2023-03-19T15:05:06.655" v="985" actId="26606"/>
          <ac:spMkLst>
            <pc:docMk/>
            <pc:sldMk cId="2712308687" sldId="268"/>
            <ac:spMk id="51" creationId="{93DAF4AA-9270-40B5-B73C-B11B9A92F0BC}"/>
          </ac:spMkLst>
        </pc:spChg>
        <pc:spChg chg="add del">
          <ac:chgData name="Bhairavi VAIRAVELU" userId="a85ed786-b721-4552-836d-aed16762b4d5" providerId="ADAL" clId="{95BFE1AE-AB26-4BBB-BAC2-06DA070EFF92}" dt="2023-03-19T15:05:06.655" v="985" actId="26606"/>
          <ac:spMkLst>
            <pc:docMk/>
            <pc:sldMk cId="2712308687" sldId="268"/>
            <ac:spMk id="52" creationId="{31D5E60A-D6B1-4F21-A993-313958AF0C00}"/>
          </ac:spMkLst>
        </pc:spChg>
        <pc:spChg chg="add del">
          <ac:chgData name="Bhairavi VAIRAVELU" userId="a85ed786-b721-4552-836d-aed16762b4d5" providerId="ADAL" clId="{95BFE1AE-AB26-4BBB-BAC2-06DA070EFF92}" dt="2023-03-19T15:05:06.655" v="985" actId="26606"/>
          <ac:spMkLst>
            <pc:docMk/>
            <pc:sldMk cId="2712308687" sldId="268"/>
            <ac:spMk id="53" creationId="{5B7BB16B-E108-4C64-97D5-7AC67CC5E2C7}"/>
          </ac:spMkLst>
        </pc:spChg>
        <pc:spChg chg="add del">
          <ac:chgData name="Bhairavi VAIRAVELU" userId="a85ed786-b721-4552-836d-aed16762b4d5" providerId="ADAL" clId="{95BFE1AE-AB26-4BBB-BAC2-06DA070EFF92}" dt="2023-03-19T15:05:06.655" v="985" actId="26606"/>
          <ac:spMkLst>
            <pc:docMk/>
            <pc:sldMk cId="2712308687" sldId="268"/>
            <ac:spMk id="54" creationId="{A5F6A003-4671-4F7B-A12E-2946D61E435F}"/>
          </ac:spMkLst>
        </pc:spChg>
        <pc:spChg chg="add del">
          <ac:chgData name="Bhairavi VAIRAVELU" userId="a85ed786-b721-4552-836d-aed16762b4d5" providerId="ADAL" clId="{95BFE1AE-AB26-4BBB-BAC2-06DA070EFF92}" dt="2023-03-19T15:05:20.830" v="989" actId="26606"/>
          <ac:spMkLst>
            <pc:docMk/>
            <pc:sldMk cId="2712308687" sldId="268"/>
            <ac:spMk id="56" creationId="{BD4C0BBB-0042-4603-A226-6117F3FD5B3C}"/>
          </ac:spMkLst>
        </pc:spChg>
        <pc:spChg chg="add del">
          <ac:chgData name="Bhairavi VAIRAVELU" userId="a85ed786-b721-4552-836d-aed16762b4d5" providerId="ADAL" clId="{95BFE1AE-AB26-4BBB-BAC2-06DA070EFF92}" dt="2023-03-19T15:05:20.830" v="989" actId="26606"/>
          <ac:spMkLst>
            <pc:docMk/>
            <pc:sldMk cId="2712308687" sldId="268"/>
            <ac:spMk id="57" creationId="{EC44F520-2598-460E-9F91-B02F60830CA2}"/>
          </ac:spMkLst>
        </pc:spChg>
        <pc:spChg chg="add del">
          <ac:chgData name="Bhairavi VAIRAVELU" userId="a85ed786-b721-4552-836d-aed16762b4d5" providerId="ADAL" clId="{95BFE1AE-AB26-4BBB-BAC2-06DA070EFF92}" dt="2023-03-19T15:05:20.830" v="989" actId="26606"/>
          <ac:spMkLst>
            <pc:docMk/>
            <pc:sldMk cId="2712308687" sldId="268"/>
            <ac:spMk id="58" creationId="{1DBC8414-BE7E-4B6C-A114-B2C3795C883F}"/>
          </ac:spMkLst>
        </pc:spChg>
        <pc:spChg chg="add del">
          <ac:chgData name="Bhairavi VAIRAVELU" userId="a85ed786-b721-4552-836d-aed16762b4d5" providerId="ADAL" clId="{95BFE1AE-AB26-4BBB-BAC2-06DA070EFF92}" dt="2023-03-19T15:05:20.830" v="989" actId="26606"/>
          <ac:spMkLst>
            <pc:docMk/>
            <pc:sldMk cId="2712308687" sldId="268"/>
            <ac:spMk id="59" creationId="{0EC398C5-5C2E-4038-9DB3-DE2B5A9BEFFB}"/>
          </ac:spMkLst>
        </pc:spChg>
        <pc:spChg chg="add del">
          <ac:chgData name="Bhairavi VAIRAVELU" userId="a85ed786-b721-4552-836d-aed16762b4d5" providerId="ADAL" clId="{95BFE1AE-AB26-4BBB-BAC2-06DA070EFF92}" dt="2023-03-19T15:05:20.830" v="989" actId="26606"/>
          <ac:spMkLst>
            <pc:docMk/>
            <pc:sldMk cId="2712308687" sldId="268"/>
            <ac:spMk id="60" creationId="{A2F10B26-073B-4B10-8AAA-161242DD82B0}"/>
          </ac:spMkLst>
        </pc:spChg>
        <pc:spChg chg="add del">
          <ac:chgData name="Bhairavi VAIRAVELU" userId="a85ed786-b721-4552-836d-aed16762b4d5" providerId="ADAL" clId="{95BFE1AE-AB26-4BBB-BAC2-06DA070EFF92}" dt="2023-03-19T15:05:20.830" v="989" actId="26606"/>
          <ac:spMkLst>
            <pc:docMk/>
            <pc:sldMk cId="2712308687" sldId="268"/>
            <ac:spMk id="61" creationId="{610DBBC7-698F-4A54-B1CB-A99F9CC356DF}"/>
          </ac:spMkLst>
        </pc:spChg>
        <pc:spChg chg="add del">
          <ac:chgData name="Bhairavi VAIRAVELU" userId="a85ed786-b721-4552-836d-aed16762b4d5" providerId="ADAL" clId="{95BFE1AE-AB26-4BBB-BAC2-06DA070EFF92}" dt="2023-03-19T15:05:20.830" v="989" actId="26606"/>
          <ac:spMkLst>
            <pc:docMk/>
            <pc:sldMk cId="2712308687" sldId="268"/>
            <ac:spMk id="62" creationId="{DE6E822A-8BCF-432C-83E6-BBE821476CD4}"/>
          </ac:spMkLst>
        </pc:spChg>
        <pc:spChg chg="add">
          <ac:chgData name="Bhairavi VAIRAVELU" userId="a85ed786-b721-4552-836d-aed16762b4d5" providerId="ADAL" clId="{95BFE1AE-AB26-4BBB-BAC2-06DA070EFF92}" dt="2023-03-19T15:05:20.830" v="989" actId="26606"/>
          <ac:spMkLst>
            <pc:docMk/>
            <pc:sldMk cId="2712308687" sldId="268"/>
            <ac:spMk id="67" creationId="{BD4C0BBB-0042-4603-A226-6117F3FD5B3C}"/>
          </ac:spMkLst>
        </pc:spChg>
        <pc:spChg chg="add">
          <ac:chgData name="Bhairavi VAIRAVELU" userId="a85ed786-b721-4552-836d-aed16762b4d5" providerId="ADAL" clId="{95BFE1AE-AB26-4BBB-BAC2-06DA070EFF92}" dt="2023-03-19T15:05:20.830" v="989" actId="26606"/>
          <ac:spMkLst>
            <pc:docMk/>
            <pc:sldMk cId="2712308687" sldId="268"/>
            <ac:spMk id="69" creationId="{EC44F520-2598-460E-9F91-B02F60830CA2}"/>
          </ac:spMkLst>
        </pc:spChg>
        <pc:spChg chg="add">
          <ac:chgData name="Bhairavi VAIRAVELU" userId="a85ed786-b721-4552-836d-aed16762b4d5" providerId="ADAL" clId="{95BFE1AE-AB26-4BBB-BAC2-06DA070EFF92}" dt="2023-03-19T15:05:20.830" v="989" actId="26606"/>
          <ac:spMkLst>
            <pc:docMk/>
            <pc:sldMk cId="2712308687" sldId="268"/>
            <ac:spMk id="71" creationId="{A8384FB5-9ADC-4DDC-881B-597D56F5B15D}"/>
          </ac:spMkLst>
        </pc:spChg>
        <pc:spChg chg="add">
          <ac:chgData name="Bhairavi VAIRAVELU" userId="a85ed786-b721-4552-836d-aed16762b4d5" providerId="ADAL" clId="{95BFE1AE-AB26-4BBB-BAC2-06DA070EFF92}" dt="2023-03-19T15:05:20.830" v="989" actId="26606"/>
          <ac:spMkLst>
            <pc:docMk/>
            <pc:sldMk cId="2712308687" sldId="268"/>
            <ac:spMk id="73" creationId="{0AF57B88-1D4C-41FA-A761-EC1DD10C35CB}"/>
          </ac:spMkLst>
        </pc:spChg>
        <pc:spChg chg="add">
          <ac:chgData name="Bhairavi VAIRAVELU" userId="a85ed786-b721-4552-836d-aed16762b4d5" providerId="ADAL" clId="{95BFE1AE-AB26-4BBB-BAC2-06DA070EFF92}" dt="2023-03-19T15:05:20.830" v="989" actId="26606"/>
          <ac:spMkLst>
            <pc:docMk/>
            <pc:sldMk cId="2712308687" sldId="268"/>
            <ac:spMk id="75" creationId="{D2548F45-5164-4ABB-8212-7F293FDED8D4}"/>
          </ac:spMkLst>
        </pc:spChg>
        <pc:spChg chg="add">
          <ac:chgData name="Bhairavi VAIRAVELU" userId="a85ed786-b721-4552-836d-aed16762b4d5" providerId="ADAL" clId="{95BFE1AE-AB26-4BBB-BAC2-06DA070EFF92}" dt="2023-03-19T15:05:20.830" v="989" actId="26606"/>
          <ac:spMkLst>
            <pc:docMk/>
            <pc:sldMk cId="2712308687" sldId="268"/>
            <ac:spMk id="77" creationId="{5E81CCFB-7BEF-4186-86FB-D09450B4D02D}"/>
          </ac:spMkLst>
        </pc:spChg>
        <pc:graphicFrameChg chg="add del">
          <ac:chgData name="Bhairavi VAIRAVELU" userId="a85ed786-b721-4552-836d-aed16762b4d5" providerId="ADAL" clId="{95BFE1AE-AB26-4BBB-BAC2-06DA070EFF92}" dt="2023-03-19T15:03:04.190" v="964" actId="26606"/>
          <ac:graphicFrameMkLst>
            <pc:docMk/>
            <pc:sldMk cId="2712308687" sldId="268"/>
            <ac:graphicFrameMk id="5" creationId="{41A4A42A-B47C-05F4-ADD3-D1FB64BD7D80}"/>
          </ac:graphicFrameMkLst>
        </pc:graphicFrameChg>
        <pc:graphicFrameChg chg="add del">
          <ac:chgData name="Bhairavi VAIRAVELU" userId="a85ed786-b721-4552-836d-aed16762b4d5" providerId="ADAL" clId="{95BFE1AE-AB26-4BBB-BAC2-06DA070EFF92}" dt="2023-03-19T15:03:12.646" v="966" actId="26606"/>
          <ac:graphicFrameMkLst>
            <pc:docMk/>
            <pc:sldMk cId="2712308687" sldId="268"/>
            <ac:graphicFrameMk id="21" creationId="{6BC1BF4C-8CAA-F2CE-1C65-B2522626D759}"/>
          </ac:graphicFrameMkLst>
        </pc:graphicFrameChg>
        <pc:graphicFrameChg chg="add mod ord modGraphic">
          <ac:chgData name="Bhairavi VAIRAVELU" userId="a85ed786-b721-4552-836d-aed16762b4d5" providerId="ADAL" clId="{95BFE1AE-AB26-4BBB-BAC2-06DA070EFF92}" dt="2023-03-19T15:14:35.368" v="1139" actId="20577"/>
          <ac:graphicFrameMkLst>
            <pc:docMk/>
            <pc:sldMk cId="2712308687" sldId="268"/>
            <ac:graphicFrameMk id="26" creationId="{41A4A42A-B47C-05F4-ADD3-D1FB64BD7D80}"/>
          </ac:graphicFrameMkLst>
        </pc:graphicFrameChg>
        <pc:picChg chg="add mod">
          <ac:chgData name="Bhairavi VAIRAVELU" userId="a85ed786-b721-4552-836d-aed16762b4d5" providerId="ADAL" clId="{95BFE1AE-AB26-4BBB-BAC2-06DA070EFF92}" dt="2023-03-19T15:14:15.639" v="1133"/>
          <ac:picMkLst>
            <pc:docMk/>
            <pc:sldMk cId="2712308687" sldId="268"/>
            <ac:picMk id="4" creationId="{6203F737-02EA-32D7-F62B-E87D59D512E9}"/>
          </ac:picMkLst>
        </pc:picChg>
      </pc:sldChg>
      <pc:sldChg chg="modSp">
        <pc:chgData name="Bhairavi VAIRAVELU" userId="a85ed786-b721-4552-836d-aed16762b4d5" providerId="ADAL" clId="{95BFE1AE-AB26-4BBB-BAC2-06DA070EFF92}" dt="2023-03-20T12:15:20.792" v="4734" actId="20577"/>
        <pc:sldMkLst>
          <pc:docMk/>
          <pc:sldMk cId="3435642664" sldId="273"/>
        </pc:sldMkLst>
        <pc:graphicFrameChg chg="mod">
          <ac:chgData name="Bhairavi VAIRAVELU" userId="a85ed786-b721-4552-836d-aed16762b4d5" providerId="ADAL" clId="{95BFE1AE-AB26-4BBB-BAC2-06DA070EFF92}" dt="2023-03-20T12:15:20.792" v="4734" actId="20577"/>
          <ac:graphicFrameMkLst>
            <pc:docMk/>
            <pc:sldMk cId="3435642664" sldId="273"/>
            <ac:graphicFrameMk id="4" creationId="{3DA38D4F-3A08-BD0E-FC2D-2D1DA6643ECC}"/>
          </ac:graphicFrameMkLst>
        </pc:graphicFrameChg>
      </pc:sldChg>
      <pc:sldChg chg="delSp add del setBg delDesignElem">
        <pc:chgData name="Bhairavi VAIRAVELU" userId="a85ed786-b721-4552-836d-aed16762b4d5" providerId="ADAL" clId="{95BFE1AE-AB26-4BBB-BAC2-06DA070EFF92}" dt="2023-03-19T14:32:46.306" v="82" actId="47"/>
        <pc:sldMkLst>
          <pc:docMk/>
          <pc:sldMk cId="194402391" sldId="276"/>
        </pc:sldMkLst>
        <pc:spChg chg="del">
          <ac:chgData name="Bhairavi VAIRAVELU" userId="a85ed786-b721-4552-836d-aed16762b4d5" providerId="ADAL" clId="{95BFE1AE-AB26-4BBB-BAC2-06DA070EFF92}" dt="2023-03-19T14:32:27.666" v="78"/>
          <ac:spMkLst>
            <pc:docMk/>
            <pc:sldMk cId="194402391" sldId="276"/>
            <ac:spMk id="9" creationId="{36F292AA-C8DB-4CAA-97C9-456CF8540690}"/>
          </ac:spMkLst>
        </pc:spChg>
        <pc:spChg chg="del">
          <ac:chgData name="Bhairavi VAIRAVELU" userId="a85ed786-b721-4552-836d-aed16762b4d5" providerId="ADAL" clId="{95BFE1AE-AB26-4BBB-BAC2-06DA070EFF92}" dt="2023-03-19T14:32:27.666" v="78"/>
          <ac:spMkLst>
            <pc:docMk/>
            <pc:sldMk cId="194402391" sldId="276"/>
            <ac:spMk id="11" creationId="{AA065953-3D69-4CD4-80C3-DF10DEB4C761}"/>
          </ac:spMkLst>
        </pc:spChg>
        <pc:spChg chg="del">
          <ac:chgData name="Bhairavi VAIRAVELU" userId="a85ed786-b721-4552-836d-aed16762b4d5" providerId="ADAL" clId="{95BFE1AE-AB26-4BBB-BAC2-06DA070EFF92}" dt="2023-03-19T14:32:27.666" v="78"/>
          <ac:spMkLst>
            <pc:docMk/>
            <pc:sldMk cId="194402391" sldId="276"/>
            <ac:spMk id="13" creationId="{2AB36DB5-F10D-4EDB-87E2-ECB9301FFC62}"/>
          </ac:spMkLst>
        </pc:spChg>
        <pc:spChg chg="del">
          <ac:chgData name="Bhairavi VAIRAVELU" userId="a85ed786-b721-4552-836d-aed16762b4d5" providerId="ADAL" clId="{95BFE1AE-AB26-4BBB-BAC2-06DA070EFF92}" dt="2023-03-19T14:32:27.666" v="78"/>
          <ac:spMkLst>
            <pc:docMk/>
            <pc:sldMk cId="194402391" sldId="276"/>
            <ac:spMk id="15" creationId="{446F195D-95DC-419E-BBC1-E2B601A6067B}"/>
          </ac:spMkLst>
        </pc:spChg>
        <pc:spChg chg="del">
          <ac:chgData name="Bhairavi VAIRAVELU" userId="a85ed786-b721-4552-836d-aed16762b4d5" providerId="ADAL" clId="{95BFE1AE-AB26-4BBB-BAC2-06DA070EFF92}" dt="2023-03-19T14:32:27.666" v="78"/>
          <ac:spMkLst>
            <pc:docMk/>
            <pc:sldMk cId="194402391" sldId="276"/>
            <ac:spMk id="17" creationId="{2256CF5B-1DAD-4912-86B9-FCA733692FED}"/>
          </ac:spMkLst>
        </pc:spChg>
      </pc:sldChg>
      <pc:sldChg chg="addSp delSp modSp add mod setBg delDesignElem modNotesTx">
        <pc:chgData name="Bhairavi VAIRAVELU" userId="a85ed786-b721-4552-836d-aed16762b4d5" providerId="ADAL" clId="{95BFE1AE-AB26-4BBB-BAC2-06DA070EFF92}" dt="2023-03-19T15:37:09.276" v="2242" actId="113"/>
        <pc:sldMkLst>
          <pc:docMk/>
          <pc:sldMk cId="2902449566" sldId="276"/>
        </pc:sldMkLst>
        <pc:spChg chg="mod">
          <ac:chgData name="Bhairavi VAIRAVELU" userId="a85ed786-b721-4552-836d-aed16762b4d5" providerId="ADAL" clId="{95BFE1AE-AB26-4BBB-BAC2-06DA070EFF92}" dt="2023-03-19T15:32:55.485" v="2115" actId="242"/>
          <ac:spMkLst>
            <pc:docMk/>
            <pc:sldMk cId="2902449566" sldId="276"/>
            <ac:spMk id="2" creationId="{93835356-B3B3-709C-59EA-7F014ED12E4E}"/>
          </ac:spMkLst>
        </pc:spChg>
        <pc:spChg chg="mod">
          <ac:chgData name="Bhairavi VAIRAVELU" userId="a85ed786-b721-4552-836d-aed16762b4d5" providerId="ADAL" clId="{95BFE1AE-AB26-4BBB-BAC2-06DA070EFF92}" dt="2023-03-19T15:37:09.276" v="2242" actId="113"/>
          <ac:spMkLst>
            <pc:docMk/>
            <pc:sldMk cId="2902449566" sldId="276"/>
            <ac:spMk id="3" creationId="{1B6715CC-4986-1CCD-494B-A5C9C3465D88}"/>
          </ac:spMkLst>
        </pc:spChg>
        <pc:spChg chg="add">
          <ac:chgData name="Bhairavi VAIRAVELU" userId="a85ed786-b721-4552-836d-aed16762b4d5" providerId="ADAL" clId="{95BFE1AE-AB26-4BBB-BAC2-06DA070EFF92}" dt="2023-03-19T15:06:58.346" v="1037" actId="26606"/>
          <ac:spMkLst>
            <pc:docMk/>
            <pc:sldMk cId="2902449566" sldId="276"/>
            <ac:spMk id="9" creationId="{979E27D9-03C7-44E2-9FF8-15D0C8506AF7}"/>
          </ac:spMkLst>
        </pc:spChg>
        <pc:spChg chg="add">
          <ac:chgData name="Bhairavi VAIRAVELU" userId="a85ed786-b721-4552-836d-aed16762b4d5" providerId="ADAL" clId="{95BFE1AE-AB26-4BBB-BAC2-06DA070EFF92}" dt="2023-03-19T15:06:58.346" v="1037" actId="26606"/>
          <ac:spMkLst>
            <pc:docMk/>
            <pc:sldMk cId="2902449566" sldId="276"/>
            <ac:spMk id="11" creationId="{EEBF1590-3B36-48EE-A89D-3B6F3CB256AB}"/>
          </ac:spMkLst>
        </pc:spChg>
        <pc:spChg chg="add">
          <ac:chgData name="Bhairavi VAIRAVELU" userId="a85ed786-b721-4552-836d-aed16762b4d5" providerId="ADAL" clId="{95BFE1AE-AB26-4BBB-BAC2-06DA070EFF92}" dt="2023-03-19T15:06:58.346" v="1037" actId="26606"/>
          <ac:spMkLst>
            <pc:docMk/>
            <pc:sldMk cId="2902449566" sldId="276"/>
            <ac:spMk id="13" creationId="{AC8F6C8C-AB5A-4548-942D-E3FD40ACBC49}"/>
          </ac:spMkLst>
        </pc:spChg>
        <pc:spChg chg="del">
          <ac:chgData name="Bhairavi VAIRAVELU" userId="a85ed786-b721-4552-836d-aed16762b4d5" providerId="ADAL" clId="{95BFE1AE-AB26-4BBB-BAC2-06DA070EFF92}" dt="2023-03-19T14:35:40.655" v="94"/>
          <ac:spMkLst>
            <pc:docMk/>
            <pc:sldMk cId="2902449566" sldId="276"/>
            <ac:spMk id="18" creationId="{E3CBB9B1-7B7D-4BA1-A1AF-572168B39539}"/>
          </ac:spMkLst>
        </pc:spChg>
        <pc:spChg chg="del">
          <ac:chgData name="Bhairavi VAIRAVELU" userId="a85ed786-b721-4552-836d-aed16762b4d5" providerId="ADAL" clId="{95BFE1AE-AB26-4BBB-BAC2-06DA070EFF92}" dt="2023-03-19T14:35:40.655" v="94"/>
          <ac:spMkLst>
            <pc:docMk/>
            <pc:sldMk cId="2902449566" sldId="276"/>
            <ac:spMk id="20" creationId="{907741FC-B544-4A6E-B831-6789D042333D}"/>
          </ac:spMkLst>
        </pc:spChg>
        <pc:spChg chg="del">
          <ac:chgData name="Bhairavi VAIRAVELU" userId="a85ed786-b721-4552-836d-aed16762b4d5" providerId="ADAL" clId="{95BFE1AE-AB26-4BBB-BAC2-06DA070EFF92}" dt="2023-03-19T14:35:40.655" v="94"/>
          <ac:spMkLst>
            <pc:docMk/>
            <pc:sldMk cId="2902449566" sldId="276"/>
            <ac:spMk id="22" creationId="{3F0BE7ED-7814-4273-B18A-F26CC0380380}"/>
          </ac:spMkLst>
        </pc:spChg>
        <pc:picChg chg="mod ord">
          <ac:chgData name="Bhairavi VAIRAVELU" userId="a85ed786-b721-4552-836d-aed16762b4d5" providerId="ADAL" clId="{95BFE1AE-AB26-4BBB-BAC2-06DA070EFF92}" dt="2023-03-19T15:33:43.413" v="2121" actId="1076"/>
          <ac:picMkLst>
            <pc:docMk/>
            <pc:sldMk cId="2902449566" sldId="276"/>
            <ac:picMk id="4" creationId="{65E197B6-5413-0657-37A2-9D09230E296C}"/>
          </ac:picMkLst>
        </pc:picChg>
        <pc:picChg chg="add del mod">
          <ac:chgData name="Bhairavi VAIRAVELU" userId="a85ed786-b721-4552-836d-aed16762b4d5" providerId="ADAL" clId="{95BFE1AE-AB26-4BBB-BAC2-06DA070EFF92}" dt="2023-03-19T15:10:19.335" v="1098"/>
          <ac:picMkLst>
            <pc:docMk/>
            <pc:sldMk cId="2902449566" sldId="276"/>
            <ac:picMk id="2050" creationId="{02E1A28C-36DB-3FED-71CB-68B0149CFA74}"/>
          </ac:picMkLst>
        </pc:picChg>
        <pc:picChg chg="add mod">
          <ac:chgData name="Bhairavi VAIRAVELU" userId="a85ed786-b721-4552-836d-aed16762b4d5" providerId="ADAL" clId="{95BFE1AE-AB26-4BBB-BAC2-06DA070EFF92}" dt="2023-03-19T15:10:31.760" v="1103" actId="1076"/>
          <ac:picMkLst>
            <pc:docMk/>
            <pc:sldMk cId="2902449566" sldId="276"/>
            <ac:picMk id="2052" creationId="{623624BF-6A99-2852-E4E2-89ED21024484}"/>
          </ac:picMkLst>
        </pc:picChg>
        <pc:picChg chg="add del mod">
          <ac:chgData name="Bhairavi VAIRAVELU" userId="a85ed786-b721-4552-836d-aed16762b4d5" providerId="ADAL" clId="{95BFE1AE-AB26-4BBB-BAC2-06DA070EFF92}" dt="2023-03-19T15:12:45.144" v="1112" actId="478"/>
          <ac:picMkLst>
            <pc:docMk/>
            <pc:sldMk cId="2902449566" sldId="276"/>
            <ac:picMk id="2054" creationId="{A1B9B294-E116-0072-50D4-C3572C8C7913}"/>
          </ac:picMkLst>
        </pc:picChg>
        <pc:picChg chg="add del">
          <ac:chgData name="Bhairavi VAIRAVELU" userId="a85ed786-b721-4552-836d-aed16762b4d5" providerId="ADAL" clId="{95BFE1AE-AB26-4BBB-BAC2-06DA070EFF92}" dt="2023-03-19T15:13:12.484" v="1114"/>
          <ac:picMkLst>
            <pc:docMk/>
            <pc:sldMk cId="2902449566" sldId="276"/>
            <ac:picMk id="2056" creationId="{5016BB24-0121-229F-792B-05EE0024FBA2}"/>
          </ac:picMkLst>
        </pc:picChg>
        <pc:picChg chg="add del mod">
          <ac:chgData name="Bhairavi VAIRAVELU" userId="a85ed786-b721-4552-836d-aed16762b4d5" providerId="ADAL" clId="{95BFE1AE-AB26-4BBB-BAC2-06DA070EFF92}" dt="2023-03-19T15:14:00.935" v="1132" actId="478"/>
          <ac:picMkLst>
            <pc:docMk/>
            <pc:sldMk cId="2902449566" sldId="276"/>
            <ac:picMk id="2058" creationId="{7F164BFC-9897-2447-EA38-AA4BDEFE4742}"/>
          </ac:picMkLst>
        </pc:picChg>
      </pc:sldChg>
      <pc:sldChg chg="addSp delSp add del setBg delDesignElem">
        <pc:chgData name="Bhairavi VAIRAVELU" userId="a85ed786-b721-4552-836d-aed16762b4d5" providerId="ADAL" clId="{95BFE1AE-AB26-4BBB-BAC2-06DA070EFF92}" dt="2023-03-19T14:32:34.818" v="81"/>
        <pc:sldMkLst>
          <pc:docMk/>
          <pc:sldMk cId="2359910203" sldId="277"/>
        </pc:sldMkLst>
        <pc:spChg chg="add del">
          <ac:chgData name="Bhairavi VAIRAVELU" userId="a85ed786-b721-4552-836d-aed16762b4d5" providerId="ADAL" clId="{95BFE1AE-AB26-4BBB-BAC2-06DA070EFF92}" dt="2023-03-19T14:32:34.818" v="81"/>
          <ac:spMkLst>
            <pc:docMk/>
            <pc:sldMk cId="2359910203" sldId="277"/>
            <ac:spMk id="9" creationId="{36F292AA-C8DB-4CAA-97C9-456CF8540690}"/>
          </ac:spMkLst>
        </pc:spChg>
        <pc:spChg chg="add del">
          <ac:chgData name="Bhairavi VAIRAVELU" userId="a85ed786-b721-4552-836d-aed16762b4d5" providerId="ADAL" clId="{95BFE1AE-AB26-4BBB-BAC2-06DA070EFF92}" dt="2023-03-19T14:32:34.818" v="81"/>
          <ac:spMkLst>
            <pc:docMk/>
            <pc:sldMk cId="2359910203" sldId="277"/>
            <ac:spMk id="11" creationId="{AA065953-3D69-4CD4-80C3-DF10DEB4C761}"/>
          </ac:spMkLst>
        </pc:spChg>
        <pc:spChg chg="add del">
          <ac:chgData name="Bhairavi VAIRAVELU" userId="a85ed786-b721-4552-836d-aed16762b4d5" providerId="ADAL" clId="{95BFE1AE-AB26-4BBB-BAC2-06DA070EFF92}" dt="2023-03-19T14:32:34.818" v="81"/>
          <ac:spMkLst>
            <pc:docMk/>
            <pc:sldMk cId="2359910203" sldId="277"/>
            <ac:spMk id="13" creationId="{2AB36DB5-F10D-4EDB-87E2-ECB9301FFC62}"/>
          </ac:spMkLst>
        </pc:spChg>
        <pc:spChg chg="add del">
          <ac:chgData name="Bhairavi VAIRAVELU" userId="a85ed786-b721-4552-836d-aed16762b4d5" providerId="ADAL" clId="{95BFE1AE-AB26-4BBB-BAC2-06DA070EFF92}" dt="2023-03-19T14:32:34.818" v="81"/>
          <ac:spMkLst>
            <pc:docMk/>
            <pc:sldMk cId="2359910203" sldId="277"/>
            <ac:spMk id="15" creationId="{446F195D-95DC-419E-BBC1-E2B601A6067B}"/>
          </ac:spMkLst>
        </pc:spChg>
        <pc:spChg chg="add del">
          <ac:chgData name="Bhairavi VAIRAVELU" userId="a85ed786-b721-4552-836d-aed16762b4d5" providerId="ADAL" clId="{95BFE1AE-AB26-4BBB-BAC2-06DA070EFF92}" dt="2023-03-19T14:32:34.818" v="81"/>
          <ac:spMkLst>
            <pc:docMk/>
            <pc:sldMk cId="2359910203" sldId="277"/>
            <ac:spMk id="17" creationId="{2256CF5B-1DAD-4912-86B9-FCA733692FED}"/>
          </ac:spMkLst>
        </pc:spChg>
      </pc:sldChg>
      <pc:sldMasterChg chg="del delSldLayout">
        <pc:chgData name="Bhairavi VAIRAVELU" userId="a85ed786-b721-4552-836d-aed16762b4d5" providerId="ADAL" clId="{95BFE1AE-AB26-4BBB-BAC2-06DA070EFF92}" dt="2023-03-19T02:20:11.417" v="0" actId="26606"/>
        <pc:sldMasterMkLst>
          <pc:docMk/>
          <pc:sldMasterMk cId="2460954070" sldId="2147483660"/>
        </pc:sldMasterMkLst>
        <pc:sldLayoutChg chg="del">
          <pc:chgData name="Bhairavi VAIRAVELU" userId="a85ed786-b721-4552-836d-aed16762b4d5" providerId="ADAL" clId="{95BFE1AE-AB26-4BBB-BAC2-06DA070EFF92}" dt="2023-03-19T02:20:11.417" v="0" actId="26606"/>
          <pc:sldLayoutMkLst>
            <pc:docMk/>
            <pc:sldMasterMk cId="2460954070" sldId="2147483660"/>
            <pc:sldLayoutMk cId="2385387890" sldId="2147483661"/>
          </pc:sldLayoutMkLst>
        </pc:sldLayoutChg>
        <pc:sldLayoutChg chg="del">
          <pc:chgData name="Bhairavi VAIRAVELU" userId="a85ed786-b721-4552-836d-aed16762b4d5" providerId="ADAL" clId="{95BFE1AE-AB26-4BBB-BAC2-06DA070EFF92}" dt="2023-03-19T02:20:11.417" v="0" actId="26606"/>
          <pc:sldLayoutMkLst>
            <pc:docMk/>
            <pc:sldMasterMk cId="2460954070" sldId="2147483660"/>
            <pc:sldLayoutMk cId="949138452" sldId="2147483662"/>
          </pc:sldLayoutMkLst>
        </pc:sldLayoutChg>
        <pc:sldLayoutChg chg="del">
          <pc:chgData name="Bhairavi VAIRAVELU" userId="a85ed786-b721-4552-836d-aed16762b4d5" providerId="ADAL" clId="{95BFE1AE-AB26-4BBB-BAC2-06DA070EFF92}" dt="2023-03-19T02:20:11.417" v="0" actId="26606"/>
          <pc:sldLayoutMkLst>
            <pc:docMk/>
            <pc:sldMasterMk cId="2460954070" sldId="2147483660"/>
            <pc:sldLayoutMk cId="2591524520" sldId="2147483663"/>
          </pc:sldLayoutMkLst>
        </pc:sldLayoutChg>
        <pc:sldLayoutChg chg="del">
          <pc:chgData name="Bhairavi VAIRAVELU" userId="a85ed786-b721-4552-836d-aed16762b4d5" providerId="ADAL" clId="{95BFE1AE-AB26-4BBB-BAC2-06DA070EFF92}" dt="2023-03-19T02:20:11.417" v="0" actId="26606"/>
          <pc:sldLayoutMkLst>
            <pc:docMk/>
            <pc:sldMasterMk cId="2460954070" sldId="2147483660"/>
            <pc:sldLayoutMk cId="1203092039" sldId="2147483664"/>
          </pc:sldLayoutMkLst>
        </pc:sldLayoutChg>
        <pc:sldLayoutChg chg="del">
          <pc:chgData name="Bhairavi VAIRAVELU" userId="a85ed786-b721-4552-836d-aed16762b4d5" providerId="ADAL" clId="{95BFE1AE-AB26-4BBB-BAC2-06DA070EFF92}" dt="2023-03-19T02:20:11.417" v="0" actId="26606"/>
          <pc:sldLayoutMkLst>
            <pc:docMk/>
            <pc:sldMasterMk cId="2460954070" sldId="2147483660"/>
            <pc:sldLayoutMk cId="3733172339" sldId="2147483665"/>
          </pc:sldLayoutMkLst>
        </pc:sldLayoutChg>
        <pc:sldLayoutChg chg="del">
          <pc:chgData name="Bhairavi VAIRAVELU" userId="a85ed786-b721-4552-836d-aed16762b4d5" providerId="ADAL" clId="{95BFE1AE-AB26-4BBB-BAC2-06DA070EFF92}" dt="2023-03-19T02:20:11.417" v="0" actId="26606"/>
          <pc:sldLayoutMkLst>
            <pc:docMk/>
            <pc:sldMasterMk cId="2460954070" sldId="2147483660"/>
            <pc:sldLayoutMk cId="3210312558" sldId="2147483666"/>
          </pc:sldLayoutMkLst>
        </pc:sldLayoutChg>
        <pc:sldLayoutChg chg="del">
          <pc:chgData name="Bhairavi VAIRAVELU" userId="a85ed786-b721-4552-836d-aed16762b4d5" providerId="ADAL" clId="{95BFE1AE-AB26-4BBB-BAC2-06DA070EFF92}" dt="2023-03-19T02:20:11.417" v="0" actId="26606"/>
          <pc:sldLayoutMkLst>
            <pc:docMk/>
            <pc:sldMasterMk cId="2460954070" sldId="2147483660"/>
            <pc:sldLayoutMk cId="3146388984" sldId="2147483667"/>
          </pc:sldLayoutMkLst>
        </pc:sldLayoutChg>
        <pc:sldLayoutChg chg="del">
          <pc:chgData name="Bhairavi VAIRAVELU" userId="a85ed786-b721-4552-836d-aed16762b4d5" providerId="ADAL" clId="{95BFE1AE-AB26-4BBB-BAC2-06DA070EFF92}" dt="2023-03-19T02:20:11.417" v="0" actId="26606"/>
          <pc:sldLayoutMkLst>
            <pc:docMk/>
            <pc:sldMasterMk cId="2460954070" sldId="2147483660"/>
            <pc:sldLayoutMk cId="3171841454" sldId="2147483668"/>
          </pc:sldLayoutMkLst>
        </pc:sldLayoutChg>
        <pc:sldLayoutChg chg="del">
          <pc:chgData name="Bhairavi VAIRAVELU" userId="a85ed786-b721-4552-836d-aed16762b4d5" providerId="ADAL" clId="{95BFE1AE-AB26-4BBB-BAC2-06DA070EFF92}" dt="2023-03-19T02:20:11.417" v="0" actId="26606"/>
          <pc:sldLayoutMkLst>
            <pc:docMk/>
            <pc:sldMasterMk cId="2460954070" sldId="2147483660"/>
            <pc:sldLayoutMk cId="1718958274" sldId="2147483669"/>
          </pc:sldLayoutMkLst>
        </pc:sldLayoutChg>
        <pc:sldLayoutChg chg="del">
          <pc:chgData name="Bhairavi VAIRAVELU" userId="a85ed786-b721-4552-836d-aed16762b4d5" providerId="ADAL" clId="{95BFE1AE-AB26-4BBB-BAC2-06DA070EFF92}" dt="2023-03-19T02:20:11.417" v="0" actId="26606"/>
          <pc:sldLayoutMkLst>
            <pc:docMk/>
            <pc:sldMasterMk cId="2460954070" sldId="2147483660"/>
            <pc:sldLayoutMk cId="2202905451" sldId="2147483670"/>
          </pc:sldLayoutMkLst>
        </pc:sldLayoutChg>
        <pc:sldLayoutChg chg="del">
          <pc:chgData name="Bhairavi VAIRAVELU" userId="a85ed786-b721-4552-836d-aed16762b4d5" providerId="ADAL" clId="{95BFE1AE-AB26-4BBB-BAC2-06DA070EFF92}" dt="2023-03-19T02:20:11.417" v="0" actId="26606"/>
          <pc:sldLayoutMkLst>
            <pc:docMk/>
            <pc:sldMasterMk cId="2460954070" sldId="2147483660"/>
            <pc:sldLayoutMk cId="3479445657" sldId="2147483671"/>
          </pc:sldLayoutMkLst>
        </pc:sldLayoutChg>
      </pc:sldMasterChg>
      <pc:sldMasterChg chg="add addSldLayout">
        <pc:chgData name="Bhairavi VAIRAVELU" userId="a85ed786-b721-4552-836d-aed16762b4d5" providerId="ADAL" clId="{95BFE1AE-AB26-4BBB-BAC2-06DA070EFF92}" dt="2023-03-19T02:20:11.417" v="0" actId="26606"/>
        <pc:sldMasterMkLst>
          <pc:docMk/>
          <pc:sldMasterMk cId="2555754521" sldId="2147483698"/>
        </pc:sldMasterMkLst>
        <pc:sldLayoutChg chg="add">
          <pc:chgData name="Bhairavi VAIRAVELU" userId="a85ed786-b721-4552-836d-aed16762b4d5" providerId="ADAL" clId="{95BFE1AE-AB26-4BBB-BAC2-06DA070EFF92}" dt="2023-03-19T02:20:11.417" v="0" actId="26606"/>
          <pc:sldLayoutMkLst>
            <pc:docMk/>
            <pc:sldMasterMk cId="2555754521" sldId="2147483698"/>
            <pc:sldLayoutMk cId="3568146847" sldId="2147483687"/>
          </pc:sldLayoutMkLst>
        </pc:sldLayoutChg>
        <pc:sldLayoutChg chg="add">
          <pc:chgData name="Bhairavi VAIRAVELU" userId="a85ed786-b721-4552-836d-aed16762b4d5" providerId="ADAL" clId="{95BFE1AE-AB26-4BBB-BAC2-06DA070EFF92}" dt="2023-03-19T02:20:11.417" v="0" actId="26606"/>
          <pc:sldLayoutMkLst>
            <pc:docMk/>
            <pc:sldMasterMk cId="2555754521" sldId="2147483698"/>
            <pc:sldLayoutMk cId="3411519461" sldId="2147483688"/>
          </pc:sldLayoutMkLst>
        </pc:sldLayoutChg>
        <pc:sldLayoutChg chg="add">
          <pc:chgData name="Bhairavi VAIRAVELU" userId="a85ed786-b721-4552-836d-aed16762b4d5" providerId="ADAL" clId="{95BFE1AE-AB26-4BBB-BAC2-06DA070EFF92}" dt="2023-03-19T02:20:11.417" v="0" actId="26606"/>
          <pc:sldLayoutMkLst>
            <pc:docMk/>
            <pc:sldMasterMk cId="2555754521" sldId="2147483698"/>
            <pc:sldLayoutMk cId="3017072408" sldId="2147483689"/>
          </pc:sldLayoutMkLst>
        </pc:sldLayoutChg>
        <pc:sldLayoutChg chg="add">
          <pc:chgData name="Bhairavi VAIRAVELU" userId="a85ed786-b721-4552-836d-aed16762b4d5" providerId="ADAL" clId="{95BFE1AE-AB26-4BBB-BAC2-06DA070EFF92}" dt="2023-03-19T02:20:11.417" v="0" actId="26606"/>
          <pc:sldLayoutMkLst>
            <pc:docMk/>
            <pc:sldMasterMk cId="2555754521" sldId="2147483698"/>
            <pc:sldLayoutMk cId="253272982" sldId="2147483690"/>
          </pc:sldLayoutMkLst>
        </pc:sldLayoutChg>
        <pc:sldLayoutChg chg="add">
          <pc:chgData name="Bhairavi VAIRAVELU" userId="a85ed786-b721-4552-836d-aed16762b4d5" providerId="ADAL" clId="{95BFE1AE-AB26-4BBB-BAC2-06DA070EFF92}" dt="2023-03-19T02:20:11.417" v="0" actId="26606"/>
          <pc:sldLayoutMkLst>
            <pc:docMk/>
            <pc:sldMasterMk cId="2555754521" sldId="2147483698"/>
            <pc:sldLayoutMk cId="3425477371" sldId="2147483691"/>
          </pc:sldLayoutMkLst>
        </pc:sldLayoutChg>
        <pc:sldLayoutChg chg="add">
          <pc:chgData name="Bhairavi VAIRAVELU" userId="a85ed786-b721-4552-836d-aed16762b4d5" providerId="ADAL" clId="{95BFE1AE-AB26-4BBB-BAC2-06DA070EFF92}" dt="2023-03-19T02:20:11.417" v="0" actId="26606"/>
          <pc:sldLayoutMkLst>
            <pc:docMk/>
            <pc:sldMasterMk cId="2555754521" sldId="2147483698"/>
            <pc:sldLayoutMk cId="2041154914" sldId="2147483692"/>
          </pc:sldLayoutMkLst>
        </pc:sldLayoutChg>
        <pc:sldLayoutChg chg="add">
          <pc:chgData name="Bhairavi VAIRAVELU" userId="a85ed786-b721-4552-836d-aed16762b4d5" providerId="ADAL" clId="{95BFE1AE-AB26-4BBB-BAC2-06DA070EFF92}" dt="2023-03-19T02:20:11.417" v="0" actId="26606"/>
          <pc:sldLayoutMkLst>
            <pc:docMk/>
            <pc:sldMasterMk cId="2555754521" sldId="2147483698"/>
            <pc:sldLayoutMk cId="2842687314" sldId="2147483693"/>
          </pc:sldLayoutMkLst>
        </pc:sldLayoutChg>
        <pc:sldLayoutChg chg="add">
          <pc:chgData name="Bhairavi VAIRAVELU" userId="a85ed786-b721-4552-836d-aed16762b4d5" providerId="ADAL" clId="{95BFE1AE-AB26-4BBB-BAC2-06DA070EFF92}" dt="2023-03-19T02:20:11.417" v="0" actId="26606"/>
          <pc:sldLayoutMkLst>
            <pc:docMk/>
            <pc:sldMasterMk cId="2555754521" sldId="2147483698"/>
            <pc:sldLayoutMk cId="730638260" sldId="2147483694"/>
          </pc:sldLayoutMkLst>
        </pc:sldLayoutChg>
        <pc:sldLayoutChg chg="add">
          <pc:chgData name="Bhairavi VAIRAVELU" userId="a85ed786-b721-4552-836d-aed16762b4d5" providerId="ADAL" clId="{95BFE1AE-AB26-4BBB-BAC2-06DA070EFF92}" dt="2023-03-19T02:20:11.417" v="0" actId="26606"/>
          <pc:sldLayoutMkLst>
            <pc:docMk/>
            <pc:sldMasterMk cId="2555754521" sldId="2147483698"/>
            <pc:sldLayoutMk cId="4209838251" sldId="2147483695"/>
          </pc:sldLayoutMkLst>
        </pc:sldLayoutChg>
        <pc:sldLayoutChg chg="add">
          <pc:chgData name="Bhairavi VAIRAVELU" userId="a85ed786-b721-4552-836d-aed16762b4d5" providerId="ADAL" clId="{95BFE1AE-AB26-4BBB-BAC2-06DA070EFF92}" dt="2023-03-19T02:20:11.417" v="0" actId="26606"/>
          <pc:sldLayoutMkLst>
            <pc:docMk/>
            <pc:sldMasterMk cId="2555754521" sldId="2147483698"/>
            <pc:sldLayoutMk cId="801048776" sldId="2147483696"/>
          </pc:sldLayoutMkLst>
        </pc:sldLayoutChg>
        <pc:sldLayoutChg chg="add">
          <pc:chgData name="Bhairavi VAIRAVELU" userId="a85ed786-b721-4552-836d-aed16762b4d5" providerId="ADAL" clId="{95BFE1AE-AB26-4BBB-BAC2-06DA070EFF92}" dt="2023-03-19T02:20:11.417" v="0" actId="26606"/>
          <pc:sldLayoutMkLst>
            <pc:docMk/>
            <pc:sldMasterMk cId="2555754521" sldId="2147483698"/>
            <pc:sldLayoutMk cId="2902405496" sldId="2147483697"/>
          </pc:sldLayoutMkLst>
        </pc:sldLayoutChg>
      </pc:sldMasterChg>
    </pc:docChg>
  </pc:docChgLst>
  <pc:docChgLst>
    <pc:chgData name="Sydney NG Deng Jun" userId="S::sydney.ng.2022@mitb.smu.edu.sg::ee2e4100-3bea-480c-b1d9-b6b07fc7437d" providerId="AD" clId="Web-{A2DFF07A-1206-4C70-8FE3-1A08DC49FA43}"/>
    <pc:docChg chg="modSld">
      <pc:chgData name="Sydney NG Deng Jun" userId="S::sydney.ng.2022@mitb.smu.edu.sg::ee2e4100-3bea-480c-b1d9-b6b07fc7437d" providerId="AD" clId="Web-{A2DFF07A-1206-4C70-8FE3-1A08DC49FA43}" dt="2023-03-26T07:01:30.562" v="106"/>
      <pc:docMkLst>
        <pc:docMk/>
      </pc:docMkLst>
      <pc:sldChg chg="modNotes">
        <pc:chgData name="Sydney NG Deng Jun" userId="S::sydney.ng.2022@mitb.smu.edu.sg::ee2e4100-3bea-480c-b1d9-b6b07fc7437d" providerId="AD" clId="Web-{A2DFF07A-1206-4C70-8FE3-1A08DC49FA43}" dt="2023-03-26T07:01:30.562" v="106"/>
        <pc:sldMkLst>
          <pc:docMk/>
          <pc:sldMk cId="3255024183" sldId="283"/>
        </pc:sldMkLst>
      </pc:sldChg>
      <pc:sldChg chg="modNotes">
        <pc:chgData name="Sydney NG Deng Jun" userId="S::sydney.ng.2022@mitb.smu.edu.sg::ee2e4100-3bea-480c-b1d9-b6b07fc7437d" providerId="AD" clId="Web-{A2DFF07A-1206-4C70-8FE3-1A08DC49FA43}" dt="2023-03-26T06:00:47.307" v="9"/>
        <pc:sldMkLst>
          <pc:docMk/>
          <pc:sldMk cId="3971240563" sldId="298"/>
        </pc:sldMkLst>
      </pc:sldChg>
      <pc:sldChg chg="modNotes">
        <pc:chgData name="Sydney NG Deng Jun" userId="S::sydney.ng.2022@mitb.smu.edu.sg::ee2e4100-3bea-480c-b1d9-b6b07fc7437d" providerId="AD" clId="Web-{A2DFF07A-1206-4C70-8FE3-1A08DC49FA43}" dt="2023-03-26T06:48:29.996" v="100"/>
        <pc:sldMkLst>
          <pc:docMk/>
          <pc:sldMk cId="21797220" sldId="303"/>
        </pc:sldMkLst>
      </pc:sldChg>
    </pc:docChg>
  </pc:docChgLst>
  <pc:docChgLst>
    <pc:chgData name="Sydney NG Deng Jun" userId="S::sydney.ng.2022@mitb.smu.edu.sg::ee2e4100-3bea-480c-b1d9-b6b07fc7437d" providerId="AD" clId="Web-{89058705-2F02-43E1-8697-8346B2D0CF16}"/>
    <pc:docChg chg="addSld modSld">
      <pc:chgData name="Sydney NG Deng Jun" userId="S::sydney.ng.2022@mitb.smu.edu.sg::ee2e4100-3bea-480c-b1d9-b6b07fc7437d" providerId="AD" clId="Web-{89058705-2F02-43E1-8697-8346B2D0CF16}" dt="2023-03-25T14:42:14.491" v="29" actId="14100"/>
      <pc:docMkLst>
        <pc:docMk/>
      </pc:docMkLst>
      <pc:sldChg chg="addSp modSp">
        <pc:chgData name="Sydney NG Deng Jun" userId="S::sydney.ng.2022@mitb.smu.edu.sg::ee2e4100-3bea-480c-b1d9-b6b07fc7437d" providerId="AD" clId="Web-{89058705-2F02-43E1-8697-8346B2D0CF16}" dt="2023-03-25T14:41:13.348" v="15" actId="14100"/>
        <pc:sldMkLst>
          <pc:docMk/>
          <pc:sldMk cId="3971240563" sldId="298"/>
        </pc:sldMkLst>
        <pc:picChg chg="add mod">
          <ac:chgData name="Sydney NG Deng Jun" userId="S::sydney.ng.2022@mitb.smu.edu.sg::ee2e4100-3bea-480c-b1d9-b6b07fc7437d" providerId="AD" clId="Web-{89058705-2F02-43E1-8697-8346B2D0CF16}" dt="2023-03-25T14:41:13.348" v="15" actId="14100"/>
          <ac:picMkLst>
            <pc:docMk/>
            <pc:sldMk cId="3971240563" sldId="298"/>
            <ac:picMk id="3" creationId="{CA40829B-BD46-76F9-6327-04C3E0DA29BB}"/>
          </ac:picMkLst>
        </pc:picChg>
        <pc:picChg chg="add mod">
          <ac:chgData name="Sydney NG Deng Jun" userId="S::sydney.ng.2022@mitb.smu.edu.sg::ee2e4100-3bea-480c-b1d9-b6b07fc7437d" providerId="AD" clId="Web-{89058705-2F02-43E1-8697-8346B2D0CF16}" dt="2023-03-25T14:40:50.941" v="11" actId="1076"/>
          <ac:picMkLst>
            <pc:docMk/>
            <pc:sldMk cId="3971240563" sldId="298"/>
            <ac:picMk id="4" creationId="{8FD47CF3-A48A-040D-1D65-99CE19EAEAEB}"/>
          </ac:picMkLst>
        </pc:picChg>
      </pc:sldChg>
      <pc:sldChg chg="addSp delSp modSp add replId">
        <pc:chgData name="Sydney NG Deng Jun" userId="S::sydney.ng.2022@mitb.smu.edu.sg::ee2e4100-3bea-480c-b1d9-b6b07fc7437d" providerId="AD" clId="Web-{89058705-2F02-43E1-8697-8346B2D0CF16}" dt="2023-03-25T14:42:14.491" v="29" actId="14100"/>
        <pc:sldMkLst>
          <pc:docMk/>
          <pc:sldMk cId="570864274" sldId="299"/>
        </pc:sldMkLst>
        <pc:picChg chg="del">
          <ac:chgData name="Sydney NG Deng Jun" userId="S::sydney.ng.2022@mitb.smu.edu.sg::ee2e4100-3bea-480c-b1d9-b6b07fc7437d" providerId="AD" clId="Web-{89058705-2F02-43E1-8697-8346B2D0CF16}" dt="2023-03-25T14:41:20.817" v="17"/>
          <ac:picMkLst>
            <pc:docMk/>
            <pc:sldMk cId="570864274" sldId="299"/>
            <ac:picMk id="3" creationId="{CA40829B-BD46-76F9-6327-04C3E0DA29BB}"/>
          </ac:picMkLst>
        </pc:picChg>
        <pc:picChg chg="del">
          <ac:chgData name="Sydney NG Deng Jun" userId="S::sydney.ng.2022@mitb.smu.edu.sg::ee2e4100-3bea-480c-b1d9-b6b07fc7437d" providerId="AD" clId="Web-{89058705-2F02-43E1-8697-8346B2D0CF16}" dt="2023-03-25T14:41:21.473" v="18"/>
          <ac:picMkLst>
            <pc:docMk/>
            <pc:sldMk cId="570864274" sldId="299"/>
            <ac:picMk id="4" creationId="{8FD47CF3-A48A-040D-1D65-99CE19EAEAEB}"/>
          </ac:picMkLst>
        </pc:picChg>
        <pc:picChg chg="add mod">
          <ac:chgData name="Sydney NG Deng Jun" userId="S::sydney.ng.2022@mitb.smu.edu.sg::ee2e4100-3bea-480c-b1d9-b6b07fc7437d" providerId="AD" clId="Web-{89058705-2F02-43E1-8697-8346B2D0CF16}" dt="2023-03-25T14:42:14.491" v="29" actId="14100"/>
          <ac:picMkLst>
            <pc:docMk/>
            <pc:sldMk cId="570864274" sldId="299"/>
            <ac:picMk id="5" creationId="{4194517B-21A3-AC03-C795-6D972EC87796}"/>
          </ac:picMkLst>
        </pc:picChg>
        <pc:picChg chg="add mod">
          <ac:chgData name="Sydney NG Deng Jun" userId="S::sydney.ng.2022@mitb.smu.edu.sg::ee2e4100-3bea-480c-b1d9-b6b07fc7437d" providerId="AD" clId="Web-{89058705-2F02-43E1-8697-8346B2D0CF16}" dt="2023-03-25T14:41:54.990" v="28" actId="1076"/>
          <ac:picMkLst>
            <pc:docMk/>
            <pc:sldMk cId="570864274" sldId="299"/>
            <ac:picMk id="6" creationId="{C312611E-1C34-81EA-CCE1-932A9245C8EA}"/>
          </ac:picMkLst>
        </pc:picChg>
      </pc:sldChg>
    </pc:docChg>
  </pc:docChgLst>
  <pc:docChgLst>
    <pc:chgData name="Yin HANG" userId="4c313a22-6232-4b6b-9bb6-ceda1c8cb359" providerId="ADAL" clId="{FB055643-5CE4-F94E-9DF0-9E6A2068C870}"/>
    <pc:docChg chg="undo custSel addSld modSld">
      <pc:chgData name="Yin HANG" userId="4c313a22-6232-4b6b-9bb6-ceda1c8cb359" providerId="ADAL" clId="{FB055643-5CE4-F94E-9DF0-9E6A2068C870}" dt="2023-03-20T13:10:19.847" v="871" actId="1076"/>
      <pc:docMkLst>
        <pc:docMk/>
      </pc:docMkLst>
      <pc:sldChg chg="modSp mod">
        <pc:chgData name="Yin HANG" userId="4c313a22-6232-4b6b-9bb6-ceda1c8cb359" providerId="ADAL" clId="{FB055643-5CE4-F94E-9DF0-9E6A2068C870}" dt="2023-03-19T11:10:41.757" v="2" actId="14100"/>
        <pc:sldMkLst>
          <pc:docMk/>
          <pc:sldMk cId="2426220762" sldId="258"/>
        </pc:sldMkLst>
        <pc:picChg chg="mod">
          <ac:chgData name="Yin HANG" userId="4c313a22-6232-4b6b-9bb6-ceda1c8cb359" providerId="ADAL" clId="{FB055643-5CE4-F94E-9DF0-9E6A2068C870}" dt="2023-03-19T11:10:41.757" v="2" actId="14100"/>
          <ac:picMkLst>
            <pc:docMk/>
            <pc:sldMk cId="2426220762" sldId="258"/>
            <ac:picMk id="4" creationId="{8A21499D-1B64-3940-E657-0C971334A574}"/>
          </ac:picMkLst>
        </pc:picChg>
        <pc:picChg chg="mod">
          <ac:chgData name="Yin HANG" userId="4c313a22-6232-4b6b-9bb6-ceda1c8cb359" providerId="ADAL" clId="{FB055643-5CE4-F94E-9DF0-9E6A2068C870}" dt="2023-03-19T11:10:29.775" v="0" actId="14100"/>
          <ac:picMkLst>
            <pc:docMk/>
            <pc:sldMk cId="2426220762" sldId="258"/>
            <ac:picMk id="1026" creationId="{6C24D64E-9189-3C63-5233-2C81D7891516}"/>
          </ac:picMkLst>
        </pc:picChg>
      </pc:sldChg>
      <pc:sldChg chg="modSp">
        <pc:chgData name="Yin HANG" userId="4c313a22-6232-4b6b-9bb6-ceda1c8cb359" providerId="ADAL" clId="{FB055643-5CE4-F94E-9DF0-9E6A2068C870}" dt="2023-03-19T13:38:36.043" v="197"/>
        <pc:sldMkLst>
          <pc:docMk/>
          <pc:sldMk cId="2963301211" sldId="264"/>
        </pc:sldMkLst>
        <pc:spChg chg="mod">
          <ac:chgData name="Yin HANG" userId="4c313a22-6232-4b6b-9bb6-ceda1c8cb359" providerId="ADAL" clId="{FB055643-5CE4-F94E-9DF0-9E6A2068C870}" dt="2023-03-19T13:38:36.043" v="197"/>
          <ac:spMkLst>
            <pc:docMk/>
            <pc:sldMk cId="2963301211" sldId="264"/>
            <ac:spMk id="6" creationId="{4C21CFBD-3492-FB36-DA2C-D398854025E6}"/>
          </ac:spMkLst>
        </pc:spChg>
      </pc:sldChg>
      <pc:sldChg chg="addSp delSp modSp mod modNotesTx">
        <pc:chgData name="Yin HANG" userId="4c313a22-6232-4b6b-9bb6-ceda1c8cb359" providerId="ADAL" clId="{FB055643-5CE4-F94E-9DF0-9E6A2068C870}" dt="2023-03-19T14:21:21.595" v="449" actId="20577"/>
        <pc:sldMkLst>
          <pc:docMk/>
          <pc:sldMk cId="3330874397" sldId="265"/>
        </pc:sldMkLst>
        <pc:spChg chg="mod">
          <ac:chgData name="Yin HANG" userId="4c313a22-6232-4b6b-9bb6-ceda1c8cb359" providerId="ADAL" clId="{FB055643-5CE4-F94E-9DF0-9E6A2068C870}" dt="2023-03-19T13:44:46.955" v="240" actId="1076"/>
          <ac:spMkLst>
            <pc:docMk/>
            <pc:sldMk cId="3330874397" sldId="265"/>
            <ac:spMk id="2" creationId="{303068AF-FCA1-F68C-A91E-98EBCF8FAF4A}"/>
          </ac:spMkLst>
        </pc:spChg>
        <pc:spChg chg="del">
          <ac:chgData name="Yin HANG" userId="4c313a22-6232-4b6b-9bb6-ceda1c8cb359" providerId="ADAL" clId="{FB055643-5CE4-F94E-9DF0-9E6A2068C870}" dt="2023-03-19T13:03:26.672" v="3" actId="1032"/>
          <ac:spMkLst>
            <pc:docMk/>
            <pc:sldMk cId="3330874397" sldId="265"/>
            <ac:spMk id="3" creationId="{071ADE08-DC51-B642-C782-8A59764A3DD5}"/>
          </ac:spMkLst>
        </pc:spChg>
        <pc:graphicFrameChg chg="add mod modGraphic">
          <ac:chgData name="Yin HANG" userId="4c313a22-6232-4b6b-9bb6-ceda1c8cb359" providerId="ADAL" clId="{FB055643-5CE4-F94E-9DF0-9E6A2068C870}" dt="2023-03-19T13:44:39.502" v="239" actId="207"/>
          <ac:graphicFrameMkLst>
            <pc:docMk/>
            <pc:sldMk cId="3330874397" sldId="265"/>
            <ac:graphicFrameMk id="4" creationId="{3DA38D4F-3A08-BD0E-FC2D-2D1DA6643ECC}"/>
          </ac:graphicFrameMkLst>
        </pc:graphicFrameChg>
      </pc:sldChg>
      <pc:sldChg chg="addSp delSp modSp add mod modNotesTx">
        <pc:chgData name="Yin HANG" userId="4c313a22-6232-4b6b-9bb6-ceda1c8cb359" providerId="ADAL" clId="{FB055643-5CE4-F94E-9DF0-9E6A2068C870}" dt="2023-03-20T12:52:28.608" v="706" actId="403"/>
        <pc:sldMkLst>
          <pc:docMk/>
          <pc:sldMk cId="3435642664" sldId="273"/>
        </pc:sldMkLst>
        <pc:spChg chg="add del mod">
          <ac:chgData name="Yin HANG" userId="4c313a22-6232-4b6b-9bb6-ceda1c8cb359" providerId="ADAL" clId="{FB055643-5CE4-F94E-9DF0-9E6A2068C870}" dt="2023-03-19T14:23:01.663" v="453"/>
          <ac:spMkLst>
            <pc:docMk/>
            <pc:sldMk cId="3435642664" sldId="273"/>
            <ac:spMk id="2" creationId="{1374614D-7A8D-26D6-531D-7A80EE7BF0DD}"/>
          </ac:spMkLst>
        </pc:spChg>
        <pc:spChg chg="del">
          <ac:chgData name="Yin HANG" userId="4c313a22-6232-4b6b-9bb6-ceda1c8cb359" providerId="ADAL" clId="{FB055643-5CE4-F94E-9DF0-9E6A2068C870}" dt="2023-03-19T13:45:13.680" v="242" actId="478"/>
          <ac:spMkLst>
            <pc:docMk/>
            <pc:sldMk cId="3435642664" sldId="273"/>
            <ac:spMk id="2" creationId="{303068AF-FCA1-F68C-A91E-98EBCF8FAF4A}"/>
          </ac:spMkLst>
        </pc:spChg>
        <pc:spChg chg="add mod">
          <ac:chgData name="Yin HANG" userId="4c313a22-6232-4b6b-9bb6-ceda1c8cb359" providerId="ADAL" clId="{FB055643-5CE4-F94E-9DF0-9E6A2068C870}" dt="2023-03-19T14:28:02.583" v="604" actId="14100"/>
          <ac:spMkLst>
            <pc:docMk/>
            <pc:sldMk cId="3435642664" sldId="273"/>
            <ac:spMk id="3" creationId="{603E750E-D1AD-5055-A688-08ACF7714F86}"/>
          </ac:spMkLst>
        </pc:spChg>
        <pc:spChg chg="add del mod">
          <ac:chgData name="Yin HANG" userId="4c313a22-6232-4b6b-9bb6-ceda1c8cb359" providerId="ADAL" clId="{FB055643-5CE4-F94E-9DF0-9E6A2068C870}" dt="2023-03-19T13:45:16.112" v="243" actId="478"/>
          <ac:spMkLst>
            <pc:docMk/>
            <pc:sldMk cId="3435642664" sldId="273"/>
            <ac:spMk id="5" creationId="{B6AB1645-CFFD-0956-DAAD-B2815B2C6D0F}"/>
          </ac:spMkLst>
        </pc:spChg>
        <pc:spChg chg="add mod">
          <ac:chgData name="Yin HANG" userId="4c313a22-6232-4b6b-9bb6-ceda1c8cb359" providerId="ADAL" clId="{FB055643-5CE4-F94E-9DF0-9E6A2068C870}" dt="2023-03-19T14:23:52.179" v="539"/>
          <ac:spMkLst>
            <pc:docMk/>
            <pc:sldMk cId="3435642664" sldId="273"/>
            <ac:spMk id="6" creationId="{E4195995-19EF-C372-8A2E-AE006DDB6B55}"/>
          </ac:spMkLst>
        </pc:spChg>
        <pc:spChg chg="add mod">
          <ac:chgData name="Yin HANG" userId="4c313a22-6232-4b6b-9bb6-ceda1c8cb359" providerId="ADAL" clId="{FB055643-5CE4-F94E-9DF0-9E6A2068C870}" dt="2023-03-19T14:23:52.179" v="539"/>
          <ac:spMkLst>
            <pc:docMk/>
            <pc:sldMk cId="3435642664" sldId="273"/>
            <ac:spMk id="7" creationId="{1B340E75-822A-11D6-982F-26B9F8E3A7F0}"/>
          </ac:spMkLst>
        </pc:spChg>
        <pc:spChg chg="add mod">
          <ac:chgData name="Yin HANG" userId="4c313a22-6232-4b6b-9bb6-ceda1c8cb359" providerId="ADAL" clId="{FB055643-5CE4-F94E-9DF0-9E6A2068C870}" dt="2023-03-19T14:28:17.500" v="609" actId="14100"/>
          <ac:spMkLst>
            <pc:docMk/>
            <pc:sldMk cId="3435642664" sldId="273"/>
            <ac:spMk id="10" creationId="{7CEA7506-078B-EB37-9329-A32E75FFFDC1}"/>
          </ac:spMkLst>
        </pc:spChg>
        <pc:spChg chg="add mod">
          <ac:chgData name="Yin HANG" userId="4c313a22-6232-4b6b-9bb6-ceda1c8cb359" providerId="ADAL" clId="{FB055643-5CE4-F94E-9DF0-9E6A2068C870}" dt="2023-03-19T14:28:19.643" v="610" actId="14100"/>
          <ac:spMkLst>
            <pc:docMk/>
            <pc:sldMk cId="3435642664" sldId="273"/>
            <ac:spMk id="11" creationId="{3315736D-82C1-C669-DE0A-5B55DD36F89E}"/>
          </ac:spMkLst>
        </pc:spChg>
        <pc:spChg chg="add mod">
          <ac:chgData name="Yin HANG" userId="4c313a22-6232-4b6b-9bb6-ceda1c8cb359" providerId="ADAL" clId="{FB055643-5CE4-F94E-9DF0-9E6A2068C870}" dt="2023-03-19T14:30:02.912" v="631" actId="1037"/>
          <ac:spMkLst>
            <pc:docMk/>
            <pc:sldMk cId="3435642664" sldId="273"/>
            <ac:spMk id="12" creationId="{049814D5-5262-0A53-1B4B-4FC04BEB58C4}"/>
          </ac:spMkLst>
        </pc:spChg>
        <pc:spChg chg="add mod">
          <ac:chgData name="Yin HANG" userId="4c313a22-6232-4b6b-9bb6-ceda1c8cb359" providerId="ADAL" clId="{FB055643-5CE4-F94E-9DF0-9E6A2068C870}" dt="2023-03-20T12:52:12.441" v="703" actId="20577"/>
          <ac:spMkLst>
            <pc:docMk/>
            <pc:sldMk cId="3435642664" sldId="273"/>
            <ac:spMk id="13" creationId="{D4939490-A627-854E-1196-774B2C00D559}"/>
          </ac:spMkLst>
        </pc:spChg>
        <pc:spChg chg="add mod">
          <ac:chgData name="Yin HANG" userId="4c313a22-6232-4b6b-9bb6-ceda1c8cb359" providerId="ADAL" clId="{FB055643-5CE4-F94E-9DF0-9E6A2068C870}" dt="2023-03-20T12:52:28.608" v="706" actId="403"/>
          <ac:spMkLst>
            <pc:docMk/>
            <pc:sldMk cId="3435642664" sldId="273"/>
            <ac:spMk id="14" creationId="{13FD284E-B92C-7C36-D8E2-51B64AA28B2B}"/>
          </ac:spMkLst>
        </pc:spChg>
        <pc:grpChg chg="add mod">
          <ac:chgData name="Yin HANG" userId="4c313a22-6232-4b6b-9bb6-ceda1c8cb359" providerId="ADAL" clId="{FB055643-5CE4-F94E-9DF0-9E6A2068C870}" dt="2023-03-19T14:23:52.179" v="539"/>
          <ac:grpSpMkLst>
            <pc:docMk/>
            <pc:sldMk cId="3435642664" sldId="273"/>
            <ac:grpSpMk id="5" creationId="{FA358BED-4117-429D-ECC2-2BFA67565F72}"/>
          </ac:grpSpMkLst>
        </pc:grpChg>
        <pc:graphicFrameChg chg="mod">
          <ac:chgData name="Yin HANG" userId="4c313a22-6232-4b6b-9bb6-ceda1c8cb359" providerId="ADAL" clId="{FB055643-5CE4-F94E-9DF0-9E6A2068C870}" dt="2023-03-19T14:27:48.760" v="602" actId="14100"/>
          <ac:graphicFrameMkLst>
            <pc:docMk/>
            <pc:sldMk cId="3435642664" sldId="273"/>
            <ac:graphicFrameMk id="4" creationId="{3DA38D4F-3A08-BD0E-FC2D-2D1DA6643ECC}"/>
          </ac:graphicFrameMkLst>
        </pc:graphicFrameChg>
        <pc:graphicFrameChg chg="add mod">
          <ac:chgData name="Yin HANG" userId="4c313a22-6232-4b6b-9bb6-ceda1c8cb359" providerId="ADAL" clId="{FB055643-5CE4-F94E-9DF0-9E6A2068C870}" dt="2023-03-19T14:24:58.794" v="562" actId="14100"/>
          <ac:graphicFrameMkLst>
            <pc:docMk/>
            <pc:sldMk cId="3435642664" sldId="273"/>
            <ac:graphicFrameMk id="8" creationId="{28FD2ACE-DEEA-56B5-BFF5-786249FB77E7}"/>
          </ac:graphicFrameMkLst>
        </pc:graphicFrameChg>
        <pc:graphicFrameChg chg="add mod">
          <ac:chgData name="Yin HANG" userId="4c313a22-6232-4b6b-9bb6-ceda1c8cb359" providerId="ADAL" clId="{FB055643-5CE4-F94E-9DF0-9E6A2068C870}" dt="2023-03-19T14:25:03.181" v="563" actId="1076"/>
          <ac:graphicFrameMkLst>
            <pc:docMk/>
            <pc:sldMk cId="3435642664" sldId="273"/>
            <ac:graphicFrameMk id="9" creationId="{71140E93-D15B-B0C1-BE76-05FFD0C1846B}"/>
          </ac:graphicFrameMkLst>
        </pc:graphicFrameChg>
        <pc:cxnChg chg="add mod">
          <ac:chgData name="Yin HANG" userId="4c313a22-6232-4b6b-9bb6-ceda1c8cb359" providerId="ADAL" clId="{FB055643-5CE4-F94E-9DF0-9E6A2068C870}" dt="2023-03-19T14:32:20.667" v="696" actId="1582"/>
          <ac:cxnSpMkLst>
            <pc:docMk/>
            <pc:sldMk cId="3435642664" sldId="273"/>
            <ac:cxnSpMk id="16" creationId="{331E55AE-C5BF-76E6-79AD-2BD221433B98}"/>
          </ac:cxnSpMkLst>
        </pc:cxnChg>
      </pc:sldChg>
      <pc:sldChg chg="addSp delSp modSp new mod setBg modNotesTx">
        <pc:chgData name="Yin HANG" userId="4c313a22-6232-4b6b-9bb6-ceda1c8cb359" providerId="ADAL" clId="{FB055643-5CE4-F94E-9DF0-9E6A2068C870}" dt="2023-03-19T14:20:55.803" v="439" actId="20577"/>
        <pc:sldMkLst>
          <pc:docMk/>
          <pc:sldMk cId="1372003622" sldId="274"/>
        </pc:sldMkLst>
        <pc:spChg chg="mod">
          <ac:chgData name="Yin HANG" userId="4c313a22-6232-4b6b-9bb6-ceda1c8cb359" providerId="ADAL" clId="{FB055643-5CE4-F94E-9DF0-9E6A2068C870}" dt="2023-03-19T13:51:31.147" v="282" actId="1076"/>
          <ac:spMkLst>
            <pc:docMk/>
            <pc:sldMk cId="1372003622" sldId="274"/>
            <ac:spMk id="2" creationId="{1B127145-6351-C057-DEA9-4563DF084A3E}"/>
          </ac:spMkLst>
        </pc:spChg>
        <pc:spChg chg="add del">
          <ac:chgData name="Yin HANG" userId="4c313a22-6232-4b6b-9bb6-ceda1c8cb359" providerId="ADAL" clId="{FB055643-5CE4-F94E-9DF0-9E6A2068C870}" dt="2023-03-19T13:51:27.011" v="280" actId="26606"/>
          <ac:spMkLst>
            <pc:docMk/>
            <pc:sldMk cId="1372003622" sldId="274"/>
            <ac:spMk id="9" creationId="{BD4C0BBB-0042-4603-A226-6117F3FD5B3C}"/>
          </ac:spMkLst>
        </pc:spChg>
        <pc:spChg chg="add del">
          <ac:chgData name="Yin HANG" userId="4c313a22-6232-4b6b-9bb6-ceda1c8cb359" providerId="ADAL" clId="{FB055643-5CE4-F94E-9DF0-9E6A2068C870}" dt="2023-03-19T13:51:27.011" v="280" actId="26606"/>
          <ac:spMkLst>
            <pc:docMk/>
            <pc:sldMk cId="1372003622" sldId="274"/>
            <ac:spMk id="11" creationId="{EC44F520-2598-460E-9F91-B02F60830CA2}"/>
          </ac:spMkLst>
        </pc:spChg>
        <pc:spChg chg="add del">
          <ac:chgData name="Yin HANG" userId="4c313a22-6232-4b6b-9bb6-ceda1c8cb359" providerId="ADAL" clId="{FB055643-5CE4-F94E-9DF0-9E6A2068C870}" dt="2023-03-19T13:51:27.011" v="280" actId="26606"/>
          <ac:spMkLst>
            <pc:docMk/>
            <pc:sldMk cId="1372003622" sldId="274"/>
            <ac:spMk id="13" creationId="{BCFF1867-CA5E-416C-80CB-68BE95CE2281}"/>
          </ac:spMkLst>
        </pc:spChg>
        <pc:spChg chg="add del">
          <ac:chgData name="Yin HANG" userId="4c313a22-6232-4b6b-9bb6-ceda1c8cb359" providerId="ADAL" clId="{FB055643-5CE4-F94E-9DF0-9E6A2068C870}" dt="2023-03-19T13:51:27.011" v="280" actId="26606"/>
          <ac:spMkLst>
            <pc:docMk/>
            <pc:sldMk cId="1372003622" sldId="274"/>
            <ac:spMk id="15" creationId="{5EA2F639-83D8-42FB-805A-0AFD485B9EAF}"/>
          </ac:spMkLst>
        </pc:spChg>
        <pc:spChg chg="add del">
          <ac:chgData name="Yin HANG" userId="4c313a22-6232-4b6b-9bb6-ceda1c8cb359" providerId="ADAL" clId="{FB055643-5CE4-F94E-9DF0-9E6A2068C870}" dt="2023-03-19T13:51:27.011" v="280" actId="26606"/>
          <ac:spMkLst>
            <pc:docMk/>
            <pc:sldMk cId="1372003622" sldId="274"/>
            <ac:spMk id="17" creationId="{D8DB4E8D-D68B-4463-A009-8FAB6A115558}"/>
          </ac:spMkLst>
        </pc:spChg>
        <pc:spChg chg="add del">
          <ac:chgData name="Yin HANG" userId="4c313a22-6232-4b6b-9bb6-ceda1c8cb359" providerId="ADAL" clId="{FB055643-5CE4-F94E-9DF0-9E6A2068C870}" dt="2023-03-19T13:51:27.011" v="280" actId="26606"/>
          <ac:spMkLst>
            <pc:docMk/>
            <pc:sldMk cId="1372003622" sldId="274"/>
            <ac:spMk id="19" creationId="{5C519481-97EE-45EB-B83B-AE5C46F3DB84}"/>
          </ac:spMkLst>
        </pc:spChg>
        <pc:spChg chg="add">
          <ac:chgData name="Yin HANG" userId="4c313a22-6232-4b6b-9bb6-ceda1c8cb359" providerId="ADAL" clId="{FB055643-5CE4-F94E-9DF0-9E6A2068C870}" dt="2023-03-19T13:51:27.021" v="281" actId="26606"/>
          <ac:spMkLst>
            <pc:docMk/>
            <pc:sldMk cId="1372003622" sldId="274"/>
            <ac:spMk id="21" creationId="{BD4C0BBB-0042-4603-A226-6117F3FD5B3C}"/>
          </ac:spMkLst>
        </pc:spChg>
        <pc:spChg chg="add">
          <ac:chgData name="Yin HANG" userId="4c313a22-6232-4b6b-9bb6-ceda1c8cb359" providerId="ADAL" clId="{FB055643-5CE4-F94E-9DF0-9E6A2068C870}" dt="2023-03-19T13:51:27.021" v="281" actId="26606"/>
          <ac:spMkLst>
            <pc:docMk/>
            <pc:sldMk cId="1372003622" sldId="274"/>
            <ac:spMk id="22" creationId="{EC44F520-2598-460E-9F91-B02F60830CA2}"/>
          </ac:spMkLst>
        </pc:spChg>
        <pc:spChg chg="add">
          <ac:chgData name="Yin HANG" userId="4c313a22-6232-4b6b-9bb6-ceda1c8cb359" providerId="ADAL" clId="{FB055643-5CE4-F94E-9DF0-9E6A2068C870}" dt="2023-03-19T13:51:27.021" v="281" actId="26606"/>
          <ac:spMkLst>
            <pc:docMk/>
            <pc:sldMk cId="1372003622" sldId="274"/>
            <ac:spMk id="23" creationId="{ACE9E2ED-2BB1-46AE-A037-86EC1BFB3373}"/>
          </ac:spMkLst>
        </pc:spChg>
        <pc:spChg chg="add">
          <ac:chgData name="Yin HANG" userId="4c313a22-6232-4b6b-9bb6-ceda1c8cb359" providerId="ADAL" clId="{FB055643-5CE4-F94E-9DF0-9E6A2068C870}" dt="2023-03-19T13:51:27.021" v="281" actId="26606"/>
          <ac:spMkLst>
            <pc:docMk/>
            <pc:sldMk cId="1372003622" sldId="274"/>
            <ac:spMk id="24" creationId="{D28B54C3-B57B-472A-B96E-1FCB67093DC2}"/>
          </ac:spMkLst>
        </pc:spChg>
        <pc:spChg chg="add">
          <ac:chgData name="Yin HANG" userId="4c313a22-6232-4b6b-9bb6-ceda1c8cb359" providerId="ADAL" clId="{FB055643-5CE4-F94E-9DF0-9E6A2068C870}" dt="2023-03-19T13:51:27.021" v="281" actId="26606"/>
          <ac:spMkLst>
            <pc:docMk/>
            <pc:sldMk cId="1372003622" sldId="274"/>
            <ac:spMk id="25" creationId="{C4C9F2B0-1044-46EB-8AEB-C3BFFDE6C2CC}"/>
          </ac:spMkLst>
        </pc:spChg>
        <pc:spChg chg="add">
          <ac:chgData name="Yin HANG" userId="4c313a22-6232-4b6b-9bb6-ceda1c8cb359" providerId="ADAL" clId="{FB055643-5CE4-F94E-9DF0-9E6A2068C870}" dt="2023-03-19T13:51:27.021" v="281" actId="26606"/>
          <ac:spMkLst>
            <pc:docMk/>
            <pc:sldMk cId="1372003622" sldId="274"/>
            <ac:spMk id="26" creationId="{7DB3C429-F8DA-49B9-AF84-21996FCF78B5}"/>
          </ac:spMkLst>
        </pc:spChg>
        <pc:picChg chg="add mod">
          <ac:chgData name="Yin HANG" userId="4c313a22-6232-4b6b-9bb6-ceda1c8cb359" providerId="ADAL" clId="{FB055643-5CE4-F94E-9DF0-9E6A2068C870}" dt="2023-03-19T13:51:27.021" v="281" actId="26606"/>
          <ac:picMkLst>
            <pc:docMk/>
            <pc:sldMk cId="1372003622" sldId="274"/>
            <ac:picMk id="4" creationId="{F34504F3-D547-4D73-E109-6C24B0FEFC5A}"/>
          </ac:picMkLst>
        </pc:picChg>
      </pc:sldChg>
      <pc:sldChg chg="addSp delSp modSp new mod modNotesTx">
        <pc:chgData name="Yin HANG" userId="4c313a22-6232-4b6b-9bb6-ceda1c8cb359" providerId="ADAL" clId="{FB055643-5CE4-F94E-9DF0-9E6A2068C870}" dt="2023-03-20T13:10:19.847" v="871" actId="1076"/>
        <pc:sldMkLst>
          <pc:docMk/>
          <pc:sldMk cId="3639558451" sldId="275"/>
        </pc:sldMkLst>
        <pc:spChg chg="mod">
          <ac:chgData name="Yin HANG" userId="4c313a22-6232-4b6b-9bb6-ceda1c8cb359" providerId="ADAL" clId="{FB055643-5CE4-F94E-9DF0-9E6A2068C870}" dt="2023-03-20T13:07:26.837" v="819" actId="242"/>
          <ac:spMkLst>
            <pc:docMk/>
            <pc:sldMk cId="3639558451" sldId="275"/>
            <ac:spMk id="2" creationId="{A3C0F00E-FA85-2638-5BDD-ECF169294BB2}"/>
          </ac:spMkLst>
        </pc:spChg>
        <pc:spChg chg="add del">
          <ac:chgData name="Yin HANG" userId="4c313a22-6232-4b6b-9bb6-ceda1c8cb359" providerId="ADAL" clId="{FB055643-5CE4-F94E-9DF0-9E6A2068C870}" dt="2023-03-20T13:03:16.349" v="710"/>
          <ac:spMkLst>
            <pc:docMk/>
            <pc:sldMk cId="3639558451" sldId="275"/>
            <ac:spMk id="4" creationId="{D335D5D3-5C24-9D6F-5133-395672336050}"/>
          </ac:spMkLst>
        </pc:spChg>
        <pc:spChg chg="add del">
          <ac:chgData name="Yin HANG" userId="4c313a22-6232-4b6b-9bb6-ceda1c8cb359" providerId="ADAL" clId="{FB055643-5CE4-F94E-9DF0-9E6A2068C870}" dt="2023-03-20T13:03:16.349" v="710"/>
          <ac:spMkLst>
            <pc:docMk/>
            <pc:sldMk cId="3639558451" sldId="275"/>
            <ac:spMk id="5" creationId="{4B4DEA8F-B298-B1EB-9D89-324037AA633B}"/>
          </ac:spMkLst>
        </pc:spChg>
        <pc:spChg chg="add del">
          <ac:chgData name="Yin HANG" userId="4c313a22-6232-4b6b-9bb6-ceda1c8cb359" providerId="ADAL" clId="{FB055643-5CE4-F94E-9DF0-9E6A2068C870}" dt="2023-03-20T13:03:51.020" v="718"/>
          <ac:spMkLst>
            <pc:docMk/>
            <pc:sldMk cId="3639558451" sldId="275"/>
            <ac:spMk id="8" creationId="{83152E76-3473-C0AA-AD9D-8BA4F0E922CE}"/>
          </ac:spMkLst>
        </pc:spChg>
        <pc:spChg chg="add del">
          <ac:chgData name="Yin HANG" userId="4c313a22-6232-4b6b-9bb6-ceda1c8cb359" providerId="ADAL" clId="{FB055643-5CE4-F94E-9DF0-9E6A2068C870}" dt="2023-03-20T13:03:51.020" v="718"/>
          <ac:spMkLst>
            <pc:docMk/>
            <pc:sldMk cId="3639558451" sldId="275"/>
            <ac:spMk id="9" creationId="{ED73DCBE-3EEA-2265-6888-6D7947F2E41C}"/>
          </ac:spMkLst>
        </pc:spChg>
        <pc:spChg chg="add mod">
          <ac:chgData name="Yin HANG" userId="4c313a22-6232-4b6b-9bb6-ceda1c8cb359" providerId="ADAL" clId="{FB055643-5CE4-F94E-9DF0-9E6A2068C870}" dt="2023-03-20T13:07:16.289" v="818" actId="208"/>
          <ac:spMkLst>
            <pc:docMk/>
            <pc:sldMk cId="3639558451" sldId="275"/>
            <ac:spMk id="14" creationId="{6B4BB193-39A8-EC65-AD97-3B4041E9A624}"/>
          </ac:spMkLst>
        </pc:spChg>
        <pc:spChg chg="add mod">
          <ac:chgData name="Yin HANG" userId="4c313a22-6232-4b6b-9bb6-ceda1c8cb359" providerId="ADAL" clId="{FB055643-5CE4-F94E-9DF0-9E6A2068C870}" dt="2023-03-20T13:06:49.387" v="803" actId="1035"/>
          <ac:spMkLst>
            <pc:docMk/>
            <pc:sldMk cId="3639558451" sldId="275"/>
            <ac:spMk id="18" creationId="{D6DBAD59-C8D5-676D-0065-FFEE0DEA1B64}"/>
          </ac:spMkLst>
        </pc:spChg>
        <pc:spChg chg="add mod">
          <ac:chgData name="Yin HANG" userId="4c313a22-6232-4b6b-9bb6-ceda1c8cb359" providerId="ADAL" clId="{FB055643-5CE4-F94E-9DF0-9E6A2068C870}" dt="2023-03-20T13:06:07.226" v="789" actId="1038"/>
          <ac:spMkLst>
            <pc:docMk/>
            <pc:sldMk cId="3639558451" sldId="275"/>
            <ac:spMk id="19" creationId="{8E6776F9-E95A-B5C4-3607-9EDBB95EAC33}"/>
          </ac:spMkLst>
        </pc:spChg>
        <pc:spChg chg="add mod">
          <ac:chgData name="Yin HANG" userId="4c313a22-6232-4b6b-9bb6-ceda1c8cb359" providerId="ADAL" clId="{FB055643-5CE4-F94E-9DF0-9E6A2068C870}" dt="2023-03-20T13:10:05.905" v="858" actId="1076"/>
          <ac:spMkLst>
            <pc:docMk/>
            <pc:sldMk cId="3639558451" sldId="275"/>
            <ac:spMk id="22" creationId="{20ED5DEC-C2D8-4590-61E5-709A2F4FBFF1}"/>
          </ac:spMkLst>
        </pc:spChg>
        <pc:spChg chg="add mod">
          <ac:chgData name="Yin HANG" userId="4c313a22-6232-4b6b-9bb6-ceda1c8cb359" providerId="ADAL" clId="{FB055643-5CE4-F94E-9DF0-9E6A2068C870}" dt="2023-03-20T13:09:29.882" v="838" actId="20577"/>
          <ac:spMkLst>
            <pc:docMk/>
            <pc:sldMk cId="3639558451" sldId="275"/>
            <ac:spMk id="23" creationId="{01F4C0FF-752D-E86B-E751-58DC84E4A638}"/>
          </ac:spMkLst>
        </pc:spChg>
        <pc:spChg chg="add mod">
          <ac:chgData name="Yin HANG" userId="4c313a22-6232-4b6b-9bb6-ceda1c8cb359" providerId="ADAL" clId="{FB055643-5CE4-F94E-9DF0-9E6A2068C870}" dt="2023-03-20T13:09:57.793" v="857" actId="20577"/>
          <ac:spMkLst>
            <pc:docMk/>
            <pc:sldMk cId="3639558451" sldId="275"/>
            <ac:spMk id="24" creationId="{B87D8ABD-2609-E9EA-1249-FC8060B3FC0F}"/>
          </ac:spMkLst>
        </pc:spChg>
        <pc:spChg chg="add mod">
          <ac:chgData name="Yin HANG" userId="4c313a22-6232-4b6b-9bb6-ceda1c8cb359" providerId="ADAL" clId="{FB055643-5CE4-F94E-9DF0-9E6A2068C870}" dt="2023-03-20T13:10:19.847" v="871" actId="1076"/>
          <ac:spMkLst>
            <pc:docMk/>
            <pc:sldMk cId="3639558451" sldId="275"/>
            <ac:spMk id="25" creationId="{E7920386-A0AA-F2E4-2E67-9CAD31CE2C65}"/>
          </ac:spMkLst>
        </pc:spChg>
        <pc:graphicFrameChg chg="add del mod modGraphic">
          <ac:chgData name="Yin HANG" userId="4c313a22-6232-4b6b-9bb6-ceda1c8cb359" providerId="ADAL" clId="{FB055643-5CE4-F94E-9DF0-9E6A2068C870}" dt="2023-03-20T13:03:45.680" v="716" actId="478"/>
          <ac:graphicFrameMkLst>
            <pc:docMk/>
            <pc:sldMk cId="3639558451" sldId="275"/>
            <ac:graphicFrameMk id="3" creationId="{55B3705F-60C2-1A8B-7FCC-EDDFB5DEB64C}"/>
          </ac:graphicFrameMkLst>
        </pc:graphicFrameChg>
        <pc:picChg chg="add mod">
          <ac:chgData name="Yin HANG" userId="4c313a22-6232-4b6b-9bb6-ceda1c8cb359" providerId="ADAL" clId="{FB055643-5CE4-F94E-9DF0-9E6A2068C870}" dt="2023-03-20T13:04:39.336" v="741" actId="1076"/>
          <ac:picMkLst>
            <pc:docMk/>
            <pc:sldMk cId="3639558451" sldId="275"/>
            <ac:picMk id="7" creationId="{176C2286-D7C3-6F3E-7FFA-350AD1E8D150}"/>
          </ac:picMkLst>
        </pc:picChg>
        <pc:picChg chg="add del mod">
          <ac:chgData name="Yin HANG" userId="4c313a22-6232-4b6b-9bb6-ceda1c8cb359" providerId="ADAL" clId="{FB055643-5CE4-F94E-9DF0-9E6A2068C870}" dt="2023-03-20T13:03:58.661" v="721" actId="478"/>
          <ac:picMkLst>
            <pc:docMk/>
            <pc:sldMk cId="3639558451" sldId="275"/>
            <ac:picMk id="11" creationId="{AE1890D4-FE8E-7A78-CF24-EE403F07816F}"/>
          </ac:picMkLst>
        </pc:picChg>
        <pc:picChg chg="add del mod">
          <ac:chgData name="Yin HANG" userId="4c313a22-6232-4b6b-9bb6-ceda1c8cb359" providerId="ADAL" clId="{FB055643-5CE4-F94E-9DF0-9E6A2068C870}" dt="2023-03-20T13:06:39.294" v="791" actId="478"/>
          <ac:picMkLst>
            <pc:docMk/>
            <pc:sldMk cId="3639558451" sldId="275"/>
            <ac:picMk id="13" creationId="{10B0039C-6617-8910-E498-3CF91C4C9323}"/>
          </ac:picMkLst>
        </pc:picChg>
        <pc:picChg chg="add mod">
          <ac:chgData name="Yin HANG" userId="4c313a22-6232-4b6b-9bb6-ceda1c8cb359" providerId="ADAL" clId="{FB055643-5CE4-F94E-9DF0-9E6A2068C870}" dt="2023-03-20T13:06:51.783" v="808" actId="1035"/>
          <ac:picMkLst>
            <pc:docMk/>
            <pc:sldMk cId="3639558451" sldId="275"/>
            <ac:picMk id="21" creationId="{2477A93F-2567-975C-33F7-48FCB33E4006}"/>
          </ac:picMkLst>
        </pc:picChg>
        <pc:cxnChg chg="add mod">
          <ac:chgData name="Yin HANG" userId="4c313a22-6232-4b6b-9bb6-ceda1c8cb359" providerId="ADAL" clId="{FB055643-5CE4-F94E-9DF0-9E6A2068C870}" dt="2023-03-20T13:07:34.951" v="820" actId="1076"/>
          <ac:cxnSpMkLst>
            <pc:docMk/>
            <pc:sldMk cId="3639558451" sldId="275"/>
            <ac:cxnSpMk id="15" creationId="{A1B9CFC2-DBAD-87A0-F262-016DB955E90F}"/>
          </ac:cxnSpMkLst>
        </pc:cxnChg>
      </pc:sldChg>
    </pc:docChg>
  </pc:docChgLst>
  <pc:docChgLst>
    <pc:chgData name="DAI Yu" userId="S::yu.dai.2022@mitb.smu.edu.sg::5fc6028b-21a3-49c9-bb2c-ed12165dc963" providerId="AD" clId="Web-{6671F517-A706-4AF2-847B-BFCBE1E43F56}"/>
    <pc:docChg chg="modSld">
      <pc:chgData name="DAI Yu" userId="S::yu.dai.2022@mitb.smu.edu.sg::5fc6028b-21a3-49c9-bb2c-ed12165dc963" providerId="AD" clId="Web-{6671F517-A706-4AF2-847B-BFCBE1E43F56}" dt="2023-03-19T12:48:37.770" v="74"/>
      <pc:docMkLst>
        <pc:docMk/>
      </pc:docMkLst>
      <pc:sldChg chg="modSp">
        <pc:chgData name="DAI Yu" userId="S::yu.dai.2022@mitb.smu.edu.sg::5fc6028b-21a3-49c9-bb2c-ed12165dc963" providerId="AD" clId="Web-{6671F517-A706-4AF2-847B-BFCBE1E43F56}" dt="2023-03-19T12:48:08.644" v="71" actId="14100"/>
        <pc:sldMkLst>
          <pc:docMk/>
          <pc:sldMk cId="656370238" sldId="261"/>
        </pc:sldMkLst>
        <pc:picChg chg="mod">
          <ac:chgData name="DAI Yu" userId="S::yu.dai.2022@mitb.smu.edu.sg::5fc6028b-21a3-49c9-bb2c-ed12165dc963" providerId="AD" clId="Web-{6671F517-A706-4AF2-847B-BFCBE1E43F56}" dt="2023-03-19T12:48:08.644" v="71" actId="14100"/>
          <ac:picMkLst>
            <pc:docMk/>
            <pc:sldMk cId="656370238" sldId="261"/>
            <ac:picMk id="4" creationId="{FC60ECA5-5820-196C-21AF-D7C2173D1143}"/>
          </ac:picMkLst>
        </pc:picChg>
      </pc:sldChg>
      <pc:sldChg chg="modSp">
        <pc:chgData name="DAI Yu" userId="S::yu.dai.2022@mitb.smu.edu.sg::5fc6028b-21a3-49c9-bb2c-ed12165dc963" providerId="AD" clId="Web-{6671F517-A706-4AF2-847B-BFCBE1E43F56}" dt="2023-03-19T12:48:23.254" v="72" actId="1076"/>
        <pc:sldMkLst>
          <pc:docMk/>
          <pc:sldMk cId="685566178" sldId="262"/>
        </pc:sldMkLst>
        <pc:spChg chg="mod">
          <ac:chgData name="DAI Yu" userId="S::yu.dai.2022@mitb.smu.edu.sg::5fc6028b-21a3-49c9-bb2c-ed12165dc963" providerId="AD" clId="Web-{6671F517-A706-4AF2-847B-BFCBE1E43F56}" dt="2023-03-19T12:48:23.254" v="72" actId="1076"/>
          <ac:spMkLst>
            <pc:docMk/>
            <pc:sldMk cId="685566178" sldId="262"/>
            <ac:spMk id="2" creationId="{41A17341-609F-9175-76A4-85CAA561CC4B}"/>
          </ac:spMkLst>
        </pc:spChg>
        <pc:spChg chg="mod">
          <ac:chgData name="DAI Yu" userId="S::yu.dai.2022@mitb.smu.edu.sg::5fc6028b-21a3-49c9-bb2c-ed12165dc963" providerId="AD" clId="Web-{6671F517-A706-4AF2-847B-BFCBE1E43F56}" dt="2023-03-19T12:46:54.173" v="34" actId="1076"/>
          <ac:spMkLst>
            <pc:docMk/>
            <pc:sldMk cId="685566178" sldId="262"/>
            <ac:spMk id="3" creationId="{C4AEF07F-9906-7BCE-7554-5FFF08739E9B}"/>
          </ac:spMkLst>
        </pc:spChg>
      </pc:sldChg>
      <pc:sldChg chg="addSp delSp modSp">
        <pc:chgData name="DAI Yu" userId="S::yu.dai.2022@mitb.smu.edu.sg::5fc6028b-21a3-49c9-bb2c-ed12165dc963" providerId="AD" clId="Web-{6671F517-A706-4AF2-847B-BFCBE1E43F56}" dt="2023-03-19T12:48:37.770" v="74"/>
        <pc:sldMkLst>
          <pc:docMk/>
          <pc:sldMk cId="1972093647" sldId="263"/>
        </pc:sldMkLst>
        <pc:spChg chg="mod">
          <ac:chgData name="DAI Yu" userId="S::yu.dai.2022@mitb.smu.edu.sg::5fc6028b-21a3-49c9-bb2c-ed12165dc963" providerId="AD" clId="Web-{6671F517-A706-4AF2-847B-BFCBE1E43F56}" dt="2023-03-19T12:47:32.050" v="70" actId="20577"/>
          <ac:spMkLst>
            <pc:docMk/>
            <pc:sldMk cId="1972093647" sldId="263"/>
            <ac:spMk id="2" creationId="{F6E0904B-21CC-9E2D-A823-84F870A42FF6}"/>
          </ac:spMkLst>
        </pc:spChg>
        <pc:spChg chg="add del mod">
          <ac:chgData name="DAI Yu" userId="S::yu.dai.2022@mitb.smu.edu.sg::5fc6028b-21a3-49c9-bb2c-ed12165dc963" providerId="AD" clId="Web-{6671F517-A706-4AF2-847B-BFCBE1E43F56}" dt="2023-03-19T12:48:37.770" v="74"/>
          <ac:spMkLst>
            <pc:docMk/>
            <pc:sldMk cId="1972093647" sldId="263"/>
            <ac:spMk id="9" creationId="{E0778802-61E5-8692-849D-59DF79B81EEF}"/>
          </ac:spMkLst>
        </pc:spChg>
        <pc:picChg chg="del">
          <ac:chgData name="DAI Yu" userId="S::yu.dai.2022@mitb.smu.edu.sg::5fc6028b-21a3-49c9-bb2c-ed12165dc963" providerId="AD" clId="Web-{6671F517-A706-4AF2-847B-BFCBE1E43F56}" dt="2023-03-19T12:48:32.176" v="73"/>
          <ac:picMkLst>
            <pc:docMk/>
            <pc:sldMk cId="1972093647" sldId="263"/>
            <ac:picMk id="4" creationId="{C949F356-DC99-1591-0F44-8DCE8CE04A5C}"/>
          </ac:picMkLst>
        </pc:picChg>
      </pc:sldChg>
    </pc:docChg>
  </pc:docChgLst>
  <pc:docChgLst>
    <pc:chgData name="Yin HANG" userId="4c313a22-6232-4b6b-9bb6-ceda1c8cb359" providerId="ADAL" clId="{04419979-5B8F-A945-BE22-F75EA0CB0458}"/>
    <pc:docChg chg="undo custSel addSld delSld modSld sldOrd">
      <pc:chgData name="Yin HANG" userId="4c313a22-6232-4b6b-9bb6-ceda1c8cb359" providerId="ADAL" clId="{04419979-5B8F-A945-BE22-F75EA0CB0458}" dt="2023-03-26T05:14:53.679" v="4798" actId="20577"/>
      <pc:docMkLst>
        <pc:docMk/>
      </pc:docMkLst>
      <pc:sldChg chg="modSp mod">
        <pc:chgData name="Yin HANG" userId="4c313a22-6232-4b6b-9bb6-ceda1c8cb359" providerId="ADAL" clId="{04419979-5B8F-A945-BE22-F75EA0CB0458}" dt="2023-03-25T12:36:06.259" v="3494" actId="2711"/>
        <pc:sldMkLst>
          <pc:docMk/>
          <pc:sldMk cId="2426220762" sldId="258"/>
        </pc:sldMkLst>
        <pc:spChg chg="mod">
          <ac:chgData name="Yin HANG" userId="4c313a22-6232-4b6b-9bb6-ceda1c8cb359" providerId="ADAL" clId="{04419979-5B8F-A945-BE22-F75EA0CB0458}" dt="2023-03-25T12:36:06.259" v="3494" actId="2711"/>
          <ac:spMkLst>
            <pc:docMk/>
            <pc:sldMk cId="2426220762" sldId="258"/>
            <ac:spMk id="3" creationId="{EF5AC633-06D0-002D-5728-AE66EF372CB8}"/>
          </ac:spMkLst>
        </pc:spChg>
      </pc:sldChg>
      <pc:sldChg chg="modSp mod">
        <pc:chgData name="Yin HANG" userId="4c313a22-6232-4b6b-9bb6-ceda1c8cb359" providerId="ADAL" clId="{04419979-5B8F-A945-BE22-F75EA0CB0458}" dt="2023-03-25T12:36:12.285" v="3496" actId="27636"/>
        <pc:sldMkLst>
          <pc:docMk/>
          <pc:sldMk cId="1360836832" sldId="259"/>
        </pc:sldMkLst>
        <pc:spChg chg="mod">
          <ac:chgData name="Yin HANG" userId="4c313a22-6232-4b6b-9bb6-ceda1c8cb359" providerId="ADAL" clId="{04419979-5B8F-A945-BE22-F75EA0CB0458}" dt="2023-03-25T12:36:12.285" v="3496" actId="27636"/>
          <ac:spMkLst>
            <pc:docMk/>
            <pc:sldMk cId="1360836832" sldId="259"/>
            <ac:spMk id="3" creationId="{CEAD1021-D023-DCAB-67EF-333F039597DD}"/>
          </ac:spMkLst>
        </pc:spChg>
      </pc:sldChg>
      <pc:sldChg chg="addSp delSp modSp mod modNotesTx">
        <pc:chgData name="Yin HANG" userId="4c313a22-6232-4b6b-9bb6-ceda1c8cb359" providerId="ADAL" clId="{04419979-5B8F-A945-BE22-F75EA0CB0458}" dt="2023-03-25T16:11:33.991" v="4794" actId="20577"/>
        <pc:sldMkLst>
          <pc:docMk/>
          <pc:sldMk cId="656370238" sldId="261"/>
        </pc:sldMkLst>
        <pc:spChg chg="mod">
          <ac:chgData name="Yin HANG" userId="4c313a22-6232-4b6b-9bb6-ceda1c8cb359" providerId="ADAL" clId="{04419979-5B8F-A945-BE22-F75EA0CB0458}" dt="2023-03-25T12:04:41.042" v="2720" actId="20577"/>
          <ac:spMkLst>
            <pc:docMk/>
            <pc:sldMk cId="656370238" sldId="261"/>
            <ac:spMk id="2" creationId="{3C0CF75D-5AB8-F582-B9F2-F75426404007}"/>
          </ac:spMkLst>
        </pc:spChg>
        <pc:graphicFrameChg chg="add del mod modGraphic">
          <ac:chgData name="Yin HANG" userId="4c313a22-6232-4b6b-9bb6-ceda1c8cb359" providerId="ADAL" clId="{04419979-5B8F-A945-BE22-F75EA0CB0458}" dt="2023-03-25T12:04:51.390" v="2721" actId="478"/>
          <ac:graphicFrameMkLst>
            <pc:docMk/>
            <pc:sldMk cId="656370238" sldId="261"/>
            <ac:graphicFrameMk id="3" creationId="{11A91804-CF73-D954-5AE3-EFC7CD718BF8}"/>
          </ac:graphicFrameMkLst>
        </pc:graphicFrameChg>
        <pc:graphicFrameChg chg="add mod modGraphic">
          <ac:chgData name="Yin HANG" userId="4c313a22-6232-4b6b-9bb6-ceda1c8cb359" providerId="ADAL" clId="{04419979-5B8F-A945-BE22-F75EA0CB0458}" dt="2023-03-25T12:41:09.937" v="3537"/>
          <ac:graphicFrameMkLst>
            <pc:docMk/>
            <pc:sldMk cId="656370238" sldId="261"/>
            <ac:graphicFrameMk id="5" creationId="{749EFA19-2368-6BB1-0A46-09D60F08D425}"/>
          </ac:graphicFrameMkLst>
        </pc:graphicFrameChg>
        <pc:picChg chg="del mod">
          <ac:chgData name="Yin HANG" userId="4c313a22-6232-4b6b-9bb6-ceda1c8cb359" providerId="ADAL" clId="{04419979-5B8F-A945-BE22-F75EA0CB0458}" dt="2023-03-25T12:05:00.326" v="2722" actId="478"/>
          <ac:picMkLst>
            <pc:docMk/>
            <pc:sldMk cId="656370238" sldId="261"/>
            <ac:picMk id="4" creationId="{FC60ECA5-5820-196C-21AF-D7C2173D1143}"/>
          </ac:picMkLst>
        </pc:picChg>
      </pc:sldChg>
      <pc:sldChg chg="modSp mod">
        <pc:chgData name="Yin HANG" userId="4c313a22-6232-4b6b-9bb6-ceda1c8cb359" providerId="ADAL" clId="{04419979-5B8F-A945-BE22-F75EA0CB0458}" dt="2023-03-22T11:07:02.849" v="3" actId="403"/>
        <pc:sldMkLst>
          <pc:docMk/>
          <pc:sldMk cId="685566178" sldId="262"/>
        </pc:sldMkLst>
        <pc:spChg chg="mod">
          <ac:chgData name="Yin HANG" userId="4c313a22-6232-4b6b-9bb6-ceda1c8cb359" providerId="ADAL" clId="{04419979-5B8F-A945-BE22-F75EA0CB0458}" dt="2023-03-22T11:07:02.849" v="3" actId="403"/>
          <ac:spMkLst>
            <pc:docMk/>
            <pc:sldMk cId="685566178" sldId="262"/>
            <ac:spMk id="3" creationId="{C4AEF07F-9906-7BCE-7554-5FFF08739E9B}"/>
          </ac:spMkLst>
        </pc:spChg>
      </pc:sldChg>
      <pc:sldChg chg="modSp mod">
        <pc:chgData name="Yin HANG" userId="4c313a22-6232-4b6b-9bb6-ceda1c8cb359" providerId="ADAL" clId="{04419979-5B8F-A945-BE22-F75EA0CB0458}" dt="2023-03-22T11:06:39.171" v="0" actId="1076"/>
        <pc:sldMkLst>
          <pc:docMk/>
          <pc:sldMk cId="1972093647" sldId="263"/>
        </pc:sldMkLst>
        <pc:picChg chg="mod">
          <ac:chgData name="Yin HANG" userId="4c313a22-6232-4b6b-9bb6-ceda1c8cb359" providerId="ADAL" clId="{04419979-5B8F-A945-BE22-F75EA0CB0458}" dt="2023-03-22T11:06:39.171" v="0" actId="1076"/>
          <ac:picMkLst>
            <pc:docMk/>
            <pc:sldMk cId="1972093647" sldId="263"/>
            <ac:picMk id="3" creationId="{EBED2253-7848-2E31-3CE0-787500E790BB}"/>
          </ac:picMkLst>
        </pc:picChg>
      </pc:sldChg>
      <pc:sldChg chg="addSp modSp mod modNotesTx">
        <pc:chgData name="Yin HANG" userId="4c313a22-6232-4b6b-9bb6-ceda1c8cb359" providerId="ADAL" clId="{04419979-5B8F-A945-BE22-F75EA0CB0458}" dt="2023-03-25T12:38:09.208" v="3515" actId="1035"/>
        <pc:sldMkLst>
          <pc:docMk/>
          <pc:sldMk cId="3330874397" sldId="265"/>
        </pc:sldMkLst>
        <pc:spChg chg="add mod">
          <ac:chgData name="Yin HANG" userId="4c313a22-6232-4b6b-9bb6-ceda1c8cb359" providerId="ADAL" clId="{04419979-5B8F-A945-BE22-F75EA0CB0458}" dt="2023-03-25T12:37:54.706" v="3510" actId="404"/>
          <ac:spMkLst>
            <pc:docMk/>
            <pc:sldMk cId="3330874397" sldId="265"/>
            <ac:spMk id="6" creationId="{8E261B4B-24C1-4DC4-62C5-BDD2880C50CD}"/>
          </ac:spMkLst>
        </pc:spChg>
        <pc:spChg chg="add mod">
          <ac:chgData name="Yin HANG" userId="4c313a22-6232-4b6b-9bb6-ceda1c8cb359" providerId="ADAL" clId="{04419979-5B8F-A945-BE22-F75EA0CB0458}" dt="2023-03-25T12:37:54.706" v="3510" actId="404"/>
          <ac:spMkLst>
            <pc:docMk/>
            <pc:sldMk cId="3330874397" sldId="265"/>
            <ac:spMk id="7" creationId="{AF30DFB7-B836-D78B-03E9-08384E4917E6}"/>
          </ac:spMkLst>
        </pc:spChg>
        <pc:spChg chg="add mod">
          <ac:chgData name="Yin HANG" userId="4c313a22-6232-4b6b-9bb6-ceda1c8cb359" providerId="ADAL" clId="{04419979-5B8F-A945-BE22-F75EA0CB0458}" dt="2023-03-25T12:38:09.208" v="3515" actId="1035"/>
          <ac:spMkLst>
            <pc:docMk/>
            <pc:sldMk cId="3330874397" sldId="265"/>
            <ac:spMk id="8" creationId="{6474F02F-1825-B8DF-56C3-854A3ACF9FD5}"/>
          </ac:spMkLst>
        </pc:spChg>
        <pc:spChg chg="add mod">
          <ac:chgData name="Yin HANG" userId="4c313a22-6232-4b6b-9bb6-ceda1c8cb359" providerId="ADAL" clId="{04419979-5B8F-A945-BE22-F75EA0CB0458}" dt="2023-03-25T12:38:03.676" v="3512" actId="1076"/>
          <ac:spMkLst>
            <pc:docMk/>
            <pc:sldMk cId="3330874397" sldId="265"/>
            <ac:spMk id="9" creationId="{61F286E4-BF2C-8C9C-BDDE-CA4B90E0B825}"/>
          </ac:spMkLst>
        </pc:spChg>
        <pc:graphicFrameChg chg="mod modGraphic">
          <ac:chgData name="Yin HANG" userId="4c313a22-6232-4b6b-9bb6-ceda1c8cb359" providerId="ADAL" clId="{04419979-5B8F-A945-BE22-F75EA0CB0458}" dt="2023-03-25T12:37:38.902" v="3508" actId="404"/>
          <ac:graphicFrameMkLst>
            <pc:docMk/>
            <pc:sldMk cId="3330874397" sldId="265"/>
            <ac:graphicFrameMk id="4" creationId="{3DA38D4F-3A08-BD0E-FC2D-2D1DA6643ECC}"/>
          </ac:graphicFrameMkLst>
        </pc:graphicFrameChg>
        <pc:cxnChg chg="add mod">
          <ac:chgData name="Yin HANG" userId="4c313a22-6232-4b6b-9bb6-ceda1c8cb359" providerId="ADAL" clId="{04419979-5B8F-A945-BE22-F75EA0CB0458}" dt="2023-03-25T05:59:24.098" v="1383" actId="14100"/>
          <ac:cxnSpMkLst>
            <pc:docMk/>
            <pc:sldMk cId="3330874397" sldId="265"/>
            <ac:cxnSpMk id="5" creationId="{116EBD89-3F2E-774B-951F-B837EB64A9BC}"/>
          </ac:cxnSpMkLst>
        </pc:cxnChg>
      </pc:sldChg>
      <pc:sldChg chg="mod modShow">
        <pc:chgData name="Yin HANG" userId="4c313a22-6232-4b6b-9bb6-ceda1c8cb359" providerId="ADAL" clId="{04419979-5B8F-A945-BE22-F75EA0CB0458}" dt="2023-03-25T14:10:20.123" v="3545" actId="729"/>
        <pc:sldMkLst>
          <pc:docMk/>
          <pc:sldMk cId="596824654" sldId="266"/>
        </pc:sldMkLst>
      </pc:sldChg>
      <pc:sldChg chg="modSp mod">
        <pc:chgData name="Yin HANG" userId="4c313a22-6232-4b6b-9bb6-ceda1c8cb359" providerId="ADAL" clId="{04419979-5B8F-A945-BE22-F75EA0CB0458}" dt="2023-03-25T12:36:56.612" v="3503" actId="113"/>
        <pc:sldMkLst>
          <pc:docMk/>
          <pc:sldMk cId="916284878" sldId="271"/>
        </pc:sldMkLst>
        <pc:spChg chg="mod">
          <ac:chgData name="Yin HANG" userId="4c313a22-6232-4b6b-9bb6-ceda1c8cb359" providerId="ADAL" clId="{04419979-5B8F-A945-BE22-F75EA0CB0458}" dt="2023-03-25T12:36:56.612" v="3503" actId="113"/>
          <ac:spMkLst>
            <pc:docMk/>
            <pc:sldMk cId="916284878" sldId="271"/>
            <ac:spMk id="3" creationId="{E9C75355-A562-3971-BF52-9493BB3B2069}"/>
          </ac:spMkLst>
        </pc:spChg>
      </pc:sldChg>
      <pc:sldChg chg="modSp mod modNotesTx">
        <pc:chgData name="Yin HANG" userId="4c313a22-6232-4b6b-9bb6-ceda1c8cb359" providerId="ADAL" clId="{04419979-5B8F-A945-BE22-F75EA0CB0458}" dt="2023-03-26T05:14:00.076" v="4795"/>
        <pc:sldMkLst>
          <pc:docMk/>
          <pc:sldMk cId="3435642664" sldId="273"/>
        </pc:sldMkLst>
        <pc:spChg chg="mod">
          <ac:chgData name="Yin HANG" userId="4c313a22-6232-4b6b-9bb6-ceda1c8cb359" providerId="ADAL" clId="{04419979-5B8F-A945-BE22-F75EA0CB0458}" dt="2023-03-24T12:54:27.339" v="1297" actId="1076"/>
          <ac:spMkLst>
            <pc:docMk/>
            <pc:sldMk cId="3435642664" sldId="273"/>
            <ac:spMk id="3" creationId="{603E750E-D1AD-5055-A688-08ACF7714F86}"/>
          </ac:spMkLst>
        </pc:spChg>
        <pc:spChg chg="mod">
          <ac:chgData name="Yin HANG" userId="4c313a22-6232-4b6b-9bb6-ceda1c8cb359" providerId="ADAL" clId="{04419979-5B8F-A945-BE22-F75EA0CB0458}" dt="2023-03-25T12:26:10.491" v="3064" actId="1076"/>
          <ac:spMkLst>
            <pc:docMk/>
            <pc:sldMk cId="3435642664" sldId="273"/>
            <ac:spMk id="13" creationId="{D4939490-A627-854E-1196-774B2C00D559}"/>
          </ac:spMkLst>
        </pc:spChg>
        <pc:spChg chg="mod">
          <ac:chgData name="Yin HANG" userId="4c313a22-6232-4b6b-9bb6-ceda1c8cb359" providerId="ADAL" clId="{04419979-5B8F-A945-BE22-F75EA0CB0458}" dt="2023-03-25T12:38:20.705" v="3520" actId="1038"/>
          <ac:spMkLst>
            <pc:docMk/>
            <pc:sldMk cId="3435642664" sldId="273"/>
            <ac:spMk id="14" creationId="{13FD284E-B92C-7C36-D8E2-51B64AA28B2B}"/>
          </ac:spMkLst>
        </pc:spChg>
        <pc:graphicFrameChg chg="modGraphic">
          <ac:chgData name="Yin HANG" userId="4c313a22-6232-4b6b-9bb6-ceda1c8cb359" providerId="ADAL" clId="{04419979-5B8F-A945-BE22-F75EA0CB0458}" dt="2023-03-25T12:24:24.180" v="3058" actId="404"/>
          <ac:graphicFrameMkLst>
            <pc:docMk/>
            <pc:sldMk cId="3435642664" sldId="273"/>
            <ac:graphicFrameMk id="4" creationId="{3DA38D4F-3A08-BD0E-FC2D-2D1DA6643ECC}"/>
          </ac:graphicFrameMkLst>
        </pc:graphicFrameChg>
        <pc:graphicFrameChg chg="mod modGraphic">
          <ac:chgData name="Yin HANG" userId="4c313a22-6232-4b6b-9bb6-ceda1c8cb359" providerId="ADAL" clId="{04419979-5B8F-A945-BE22-F75EA0CB0458}" dt="2023-03-25T12:24:28.835" v="3060" actId="404"/>
          <ac:graphicFrameMkLst>
            <pc:docMk/>
            <pc:sldMk cId="3435642664" sldId="273"/>
            <ac:graphicFrameMk id="8" creationId="{28FD2ACE-DEEA-56B5-BFF5-786249FB77E7}"/>
          </ac:graphicFrameMkLst>
        </pc:graphicFrameChg>
        <pc:graphicFrameChg chg="modGraphic">
          <ac:chgData name="Yin HANG" userId="4c313a22-6232-4b6b-9bb6-ceda1c8cb359" providerId="ADAL" clId="{04419979-5B8F-A945-BE22-F75EA0CB0458}" dt="2023-03-25T12:24:32.453" v="3062" actId="404"/>
          <ac:graphicFrameMkLst>
            <pc:docMk/>
            <pc:sldMk cId="3435642664" sldId="273"/>
            <ac:graphicFrameMk id="9" creationId="{71140E93-D15B-B0C1-BE76-05FFD0C1846B}"/>
          </ac:graphicFrameMkLst>
        </pc:graphicFrameChg>
      </pc:sldChg>
      <pc:sldChg chg="modNotesTx">
        <pc:chgData name="Yin HANG" userId="4c313a22-6232-4b6b-9bb6-ceda1c8cb359" providerId="ADAL" clId="{04419979-5B8F-A945-BE22-F75EA0CB0458}" dt="2023-03-25T09:21:39.802" v="1387" actId="20577"/>
        <pc:sldMkLst>
          <pc:docMk/>
          <pc:sldMk cId="1372003622" sldId="274"/>
        </pc:sldMkLst>
      </pc:sldChg>
      <pc:sldChg chg="mod modShow">
        <pc:chgData name="Yin HANG" userId="4c313a22-6232-4b6b-9bb6-ceda1c8cb359" providerId="ADAL" clId="{04419979-5B8F-A945-BE22-F75EA0CB0458}" dt="2023-03-25T14:40:15.681" v="4303" actId="729"/>
        <pc:sldMkLst>
          <pc:docMk/>
          <pc:sldMk cId="3639558451" sldId="275"/>
        </pc:sldMkLst>
      </pc:sldChg>
      <pc:sldChg chg="modSp mod">
        <pc:chgData name="Yin HANG" userId="4c313a22-6232-4b6b-9bb6-ceda1c8cb359" providerId="ADAL" clId="{04419979-5B8F-A945-BE22-F75EA0CB0458}" dt="2023-03-25T12:35:59.299" v="3493" actId="2711"/>
        <pc:sldMkLst>
          <pc:docMk/>
          <pc:sldMk cId="2902449566" sldId="276"/>
        </pc:sldMkLst>
        <pc:spChg chg="mod">
          <ac:chgData name="Yin HANG" userId="4c313a22-6232-4b6b-9bb6-ceda1c8cb359" providerId="ADAL" clId="{04419979-5B8F-A945-BE22-F75EA0CB0458}" dt="2023-03-25T12:35:59.299" v="3493" actId="2711"/>
          <ac:spMkLst>
            <pc:docMk/>
            <pc:sldMk cId="2902449566" sldId="276"/>
            <ac:spMk id="3" creationId="{1B6715CC-4986-1CCD-494B-A5C9C3465D88}"/>
          </ac:spMkLst>
        </pc:spChg>
      </pc:sldChg>
      <pc:sldChg chg="delSp mod">
        <pc:chgData name="Yin HANG" userId="4c313a22-6232-4b6b-9bb6-ceda1c8cb359" providerId="ADAL" clId="{04419979-5B8F-A945-BE22-F75EA0CB0458}" dt="2023-03-25T12:37:14.328" v="3504" actId="478"/>
        <pc:sldMkLst>
          <pc:docMk/>
          <pc:sldMk cId="3329355300" sldId="278"/>
        </pc:sldMkLst>
        <pc:spChg chg="del">
          <ac:chgData name="Yin HANG" userId="4c313a22-6232-4b6b-9bb6-ceda1c8cb359" providerId="ADAL" clId="{04419979-5B8F-A945-BE22-F75EA0CB0458}" dt="2023-03-25T12:37:14.328" v="3504" actId="478"/>
          <ac:spMkLst>
            <pc:docMk/>
            <pc:sldMk cId="3329355300" sldId="278"/>
            <ac:spMk id="3" creationId="{6121CC22-E6D6-5270-5718-8A27AF51CC6B}"/>
          </ac:spMkLst>
        </pc:spChg>
      </pc:sldChg>
      <pc:sldChg chg="modNotesTx">
        <pc:chgData name="Yin HANG" userId="4c313a22-6232-4b6b-9bb6-ceda1c8cb359" providerId="ADAL" clId="{04419979-5B8F-A945-BE22-F75EA0CB0458}" dt="2023-03-23T06:26:55.493" v="122" actId="20577"/>
        <pc:sldMkLst>
          <pc:docMk/>
          <pc:sldMk cId="426448660" sldId="280"/>
        </pc:sldMkLst>
      </pc:sldChg>
      <pc:sldChg chg="addSp delSp modSp add del mod setBg delDesignElem modNotesTx">
        <pc:chgData name="Yin HANG" userId="4c313a22-6232-4b6b-9bb6-ceda1c8cb359" providerId="ADAL" clId="{04419979-5B8F-A945-BE22-F75EA0CB0458}" dt="2023-03-22T11:10:22.318" v="48" actId="2696"/>
        <pc:sldMkLst>
          <pc:docMk/>
          <pc:sldMk cId="2572749128" sldId="281"/>
        </pc:sldMkLst>
        <pc:spChg chg="mod">
          <ac:chgData name="Yin HANG" userId="4c313a22-6232-4b6b-9bb6-ceda1c8cb359" providerId="ADAL" clId="{04419979-5B8F-A945-BE22-F75EA0CB0458}" dt="2023-03-22T11:08:37.747" v="30" actId="14100"/>
          <ac:spMkLst>
            <pc:docMk/>
            <pc:sldMk cId="2572749128" sldId="281"/>
            <ac:spMk id="2" creationId="{1B127145-6351-C057-DEA9-4563DF084A3E}"/>
          </ac:spMkLst>
        </pc:spChg>
        <pc:spChg chg="del">
          <ac:chgData name="Yin HANG" userId="4c313a22-6232-4b6b-9bb6-ceda1c8cb359" providerId="ADAL" clId="{04419979-5B8F-A945-BE22-F75EA0CB0458}" dt="2023-03-22T11:08:13.628" v="5"/>
          <ac:spMkLst>
            <pc:docMk/>
            <pc:sldMk cId="2572749128" sldId="281"/>
            <ac:spMk id="21" creationId="{BD4C0BBB-0042-4603-A226-6117F3FD5B3C}"/>
          </ac:spMkLst>
        </pc:spChg>
        <pc:spChg chg="del">
          <ac:chgData name="Yin HANG" userId="4c313a22-6232-4b6b-9bb6-ceda1c8cb359" providerId="ADAL" clId="{04419979-5B8F-A945-BE22-F75EA0CB0458}" dt="2023-03-22T11:08:13.628" v="5"/>
          <ac:spMkLst>
            <pc:docMk/>
            <pc:sldMk cId="2572749128" sldId="281"/>
            <ac:spMk id="22" creationId="{EC44F520-2598-460E-9F91-B02F60830CA2}"/>
          </ac:spMkLst>
        </pc:spChg>
        <pc:spChg chg="del">
          <ac:chgData name="Yin HANG" userId="4c313a22-6232-4b6b-9bb6-ceda1c8cb359" providerId="ADAL" clId="{04419979-5B8F-A945-BE22-F75EA0CB0458}" dt="2023-03-22T11:08:13.628" v="5"/>
          <ac:spMkLst>
            <pc:docMk/>
            <pc:sldMk cId="2572749128" sldId="281"/>
            <ac:spMk id="23" creationId="{ACE9E2ED-2BB1-46AE-A037-86EC1BFB3373}"/>
          </ac:spMkLst>
        </pc:spChg>
        <pc:spChg chg="del">
          <ac:chgData name="Yin HANG" userId="4c313a22-6232-4b6b-9bb6-ceda1c8cb359" providerId="ADAL" clId="{04419979-5B8F-A945-BE22-F75EA0CB0458}" dt="2023-03-22T11:08:13.628" v="5"/>
          <ac:spMkLst>
            <pc:docMk/>
            <pc:sldMk cId="2572749128" sldId="281"/>
            <ac:spMk id="24" creationId="{D28B54C3-B57B-472A-B96E-1FCB67093DC2}"/>
          </ac:spMkLst>
        </pc:spChg>
        <pc:spChg chg="del">
          <ac:chgData name="Yin HANG" userId="4c313a22-6232-4b6b-9bb6-ceda1c8cb359" providerId="ADAL" clId="{04419979-5B8F-A945-BE22-F75EA0CB0458}" dt="2023-03-22T11:08:13.628" v="5"/>
          <ac:spMkLst>
            <pc:docMk/>
            <pc:sldMk cId="2572749128" sldId="281"/>
            <ac:spMk id="25" creationId="{C4C9F2B0-1044-46EB-8AEB-C3BFFDE6C2CC}"/>
          </ac:spMkLst>
        </pc:spChg>
        <pc:spChg chg="del">
          <ac:chgData name="Yin HANG" userId="4c313a22-6232-4b6b-9bb6-ceda1c8cb359" providerId="ADAL" clId="{04419979-5B8F-A945-BE22-F75EA0CB0458}" dt="2023-03-22T11:08:13.628" v="5"/>
          <ac:spMkLst>
            <pc:docMk/>
            <pc:sldMk cId="2572749128" sldId="281"/>
            <ac:spMk id="26" creationId="{7DB3C429-F8DA-49B9-AF84-21996FCF78B5}"/>
          </ac:spMkLst>
        </pc:spChg>
        <pc:picChg chg="del">
          <ac:chgData name="Yin HANG" userId="4c313a22-6232-4b6b-9bb6-ceda1c8cb359" providerId="ADAL" clId="{04419979-5B8F-A945-BE22-F75EA0CB0458}" dt="2023-03-22T11:08:39.319" v="31" actId="478"/>
          <ac:picMkLst>
            <pc:docMk/>
            <pc:sldMk cId="2572749128" sldId="281"/>
            <ac:picMk id="4" creationId="{F34504F3-D547-4D73-E109-6C24B0FEFC5A}"/>
          </ac:picMkLst>
        </pc:picChg>
        <pc:picChg chg="add del mod">
          <ac:chgData name="Yin HANG" userId="4c313a22-6232-4b6b-9bb6-ceda1c8cb359" providerId="ADAL" clId="{04419979-5B8F-A945-BE22-F75EA0CB0458}" dt="2023-03-22T11:10:07.212" v="43" actId="21"/>
          <ac:picMkLst>
            <pc:docMk/>
            <pc:sldMk cId="2572749128" sldId="281"/>
            <ac:picMk id="5" creationId="{F106F831-37AF-B012-37B5-AAB32F12A475}"/>
          </ac:picMkLst>
        </pc:picChg>
      </pc:sldChg>
      <pc:sldChg chg="addSp delSp modSp add mod">
        <pc:chgData name="Yin HANG" userId="4c313a22-6232-4b6b-9bb6-ceda1c8cb359" providerId="ADAL" clId="{04419979-5B8F-A945-BE22-F75EA0CB0458}" dt="2023-03-22T11:14:04.867" v="117" actId="1076"/>
        <pc:sldMkLst>
          <pc:docMk/>
          <pc:sldMk cId="1475702942" sldId="282"/>
        </pc:sldMkLst>
        <pc:spChg chg="mod">
          <ac:chgData name="Yin HANG" userId="4c313a22-6232-4b6b-9bb6-ceda1c8cb359" providerId="ADAL" clId="{04419979-5B8F-A945-BE22-F75EA0CB0458}" dt="2023-03-22T11:14:04.867" v="117" actId="1076"/>
          <ac:spMkLst>
            <pc:docMk/>
            <pc:sldMk cId="1475702942" sldId="282"/>
            <ac:spMk id="2" creationId="{1B127145-6351-C057-DEA9-4563DF084A3E}"/>
          </ac:spMkLst>
        </pc:spChg>
        <pc:spChg chg="del">
          <ac:chgData name="Yin HANG" userId="4c313a22-6232-4b6b-9bb6-ceda1c8cb359" providerId="ADAL" clId="{04419979-5B8F-A945-BE22-F75EA0CB0458}" dt="2023-03-22T11:13:47.380" v="113" actId="26606"/>
          <ac:spMkLst>
            <pc:docMk/>
            <pc:sldMk cId="1475702942" sldId="282"/>
            <ac:spMk id="21" creationId="{BD4C0BBB-0042-4603-A226-6117F3FD5B3C}"/>
          </ac:spMkLst>
        </pc:spChg>
        <pc:spChg chg="del">
          <ac:chgData name="Yin HANG" userId="4c313a22-6232-4b6b-9bb6-ceda1c8cb359" providerId="ADAL" clId="{04419979-5B8F-A945-BE22-F75EA0CB0458}" dt="2023-03-22T11:13:47.380" v="113" actId="26606"/>
          <ac:spMkLst>
            <pc:docMk/>
            <pc:sldMk cId="1475702942" sldId="282"/>
            <ac:spMk id="22" creationId="{EC44F520-2598-460E-9F91-B02F60830CA2}"/>
          </ac:spMkLst>
        </pc:spChg>
        <pc:spChg chg="del">
          <ac:chgData name="Yin HANG" userId="4c313a22-6232-4b6b-9bb6-ceda1c8cb359" providerId="ADAL" clId="{04419979-5B8F-A945-BE22-F75EA0CB0458}" dt="2023-03-22T11:13:47.380" v="113" actId="26606"/>
          <ac:spMkLst>
            <pc:docMk/>
            <pc:sldMk cId="1475702942" sldId="282"/>
            <ac:spMk id="23" creationId="{ACE9E2ED-2BB1-46AE-A037-86EC1BFB3373}"/>
          </ac:spMkLst>
        </pc:spChg>
        <pc:spChg chg="del">
          <ac:chgData name="Yin HANG" userId="4c313a22-6232-4b6b-9bb6-ceda1c8cb359" providerId="ADAL" clId="{04419979-5B8F-A945-BE22-F75EA0CB0458}" dt="2023-03-22T11:13:47.380" v="113" actId="26606"/>
          <ac:spMkLst>
            <pc:docMk/>
            <pc:sldMk cId="1475702942" sldId="282"/>
            <ac:spMk id="24" creationId="{D28B54C3-B57B-472A-B96E-1FCB67093DC2}"/>
          </ac:spMkLst>
        </pc:spChg>
        <pc:spChg chg="del">
          <ac:chgData name="Yin HANG" userId="4c313a22-6232-4b6b-9bb6-ceda1c8cb359" providerId="ADAL" clId="{04419979-5B8F-A945-BE22-F75EA0CB0458}" dt="2023-03-22T11:13:47.380" v="113" actId="26606"/>
          <ac:spMkLst>
            <pc:docMk/>
            <pc:sldMk cId="1475702942" sldId="282"/>
            <ac:spMk id="25" creationId="{C4C9F2B0-1044-46EB-8AEB-C3BFFDE6C2CC}"/>
          </ac:spMkLst>
        </pc:spChg>
        <pc:spChg chg="del">
          <ac:chgData name="Yin HANG" userId="4c313a22-6232-4b6b-9bb6-ceda1c8cb359" providerId="ADAL" clId="{04419979-5B8F-A945-BE22-F75EA0CB0458}" dt="2023-03-22T11:13:47.380" v="113" actId="26606"/>
          <ac:spMkLst>
            <pc:docMk/>
            <pc:sldMk cId="1475702942" sldId="282"/>
            <ac:spMk id="26" creationId="{7DB3C429-F8DA-49B9-AF84-21996FCF78B5}"/>
          </ac:spMkLst>
        </pc:spChg>
        <pc:spChg chg="add">
          <ac:chgData name="Yin HANG" userId="4c313a22-6232-4b6b-9bb6-ceda1c8cb359" providerId="ADAL" clId="{04419979-5B8F-A945-BE22-F75EA0CB0458}" dt="2023-03-22T11:13:47.380" v="113" actId="26606"/>
          <ac:spMkLst>
            <pc:docMk/>
            <pc:sldMk cId="1475702942" sldId="282"/>
            <ac:spMk id="31" creationId="{BD4C0BBB-0042-4603-A226-6117F3FD5B3C}"/>
          </ac:spMkLst>
        </pc:spChg>
        <pc:spChg chg="add">
          <ac:chgData name="Yin HANG" userId="4c313a22-6232-4b6b-9bb6-ceda1c8cb359" providerId="ADAL" clId="{04419979-5B8F-A945-BE22-F75EA0CB0458}" dt="2023-03-22T11:13:47.380" v="113" actId="26606"/>
          <ac:spMkLst>
            <pc:docMk/>
            <pc:sldMk cId="1475702942" sldId="282"/>
            <ac:spMk id="33" creationId="{EC44F520-2598-460E-9F91-B02F60830CA2}"/>
          </ac:spMkLst>
        </pc:spChg>
        <pc:spChg chg="add">
          <ac:chgData name="Yin HANG" userId="4c313a22-6232-4b6b-9bb6-ceda1c8cb359" providerId="ADAL" clId="{04419979-5B8F-A945-BE22-F75EA0CB0458}" dt="2023-03-22T11:13:47.380" v="113" actId="26606"/>
          <ac:spMkLst>
            <pc:docMk/>
            <pc:sldMk cId="1475702942" sldId="282"/>
            <ac:spMk id="35" creationId="{ACE9E2ED-2BB1-46AE-A037-86EC1BFB3373}"/>
          </ac:spMkLst>
        </pc:spChg>
        <pc:spChg chg="add">
          <ac:chgData name="Yin HANG" userId="4c313a22-6232-4b6b-9bb6-ceda1c8cb359" providerId="ADAL" clId="{04419979-5B8F-A945-BE22-F75EA0CB0458}" dt="2023-03-22T11:13:47.380" v="113" actId="26606"/>
          <ac:spMkLst>
            <pc:docMk/>
            <pc:sldMk cId="1475702942" sldId="282"/>
            <ac:spMk id="37" creationId="{D28B54C3-B57B-472A-B96E-1FCB67093DC2}"/>
          </ac:spMkLst>
        </pc:spChg>
        <pc:spChg chg="add">
          <ac:chgData name="Yin HANG" userId="4c313a22-6232-4b6b-9bb6-ceda1c8cb359" providerId="ADAL" clId="{04419979-5B8F-A945-BE22-F75EA0CB0458}" dt="2023-03-22T11:13:47.380" v="113" actId="26606"/>
          <ac:spMkLst>
            <pc:docMk/>
            <pc:sldMk cId="1475702942" sldId="282"/>
            <ac:spMk id="39" creationId="{C4C9F2B0-1044-46EB-8AEB-C3BFFDE6C2CC}"/>
          </ac:spMkLst>
        </pc:spChg>
        <pc:spChg chg="add">
          <ac:chgData name="Yin HANG" userId="4c313a22-6232-4b6b-9bb6-ceda1c8cb359" providerId="ADAL" clId="{04419979-5B8F-A945-BE22-F75EA0CB0458}" dt="2023-03-22T11:13:47.380" v="113" actId="26606"/>
          <ac:spMkLst>
            <pc:docMk/>
            <pc:sldMk cId="1475702942" sldId="282"/>
            <ac:spMk id="41" creationId="{7DB3C429-F8DA-49B9-AF84-21996FCF78B5}"/>
          </ac:spMkLst>
        </pc:spChg>
        <pc:picChg chg="add mod modCrop">
          <ac:chgData name="Yin HANG" userId="4c313a22-6232-4b6b-9bb6-ceda1c8cb359" providerId="ADAL" clId="{04419979-5B8F-A945-BE22-F75EA0CB0458}" dt="2023-03-22T11:13:47.380" v="113" actId="26606"/>
          <ac:picMkLst>
            <pc:docMk/>
            <pc:sldMk cId="1475702942" sldId="282"/>
            <ac:picMk id="3" creationId="{F0D33ADE-A220-BA1A-C0C0-0C5211A3354C}"/>
          </ac:picMkLst>
        </pc:picChg>
        <pc:picChg chg="del">
          <ac:chgData name="Yin HANG" userId="4c313a22-6232-4b6b-9bb6-ceda1c8cb359" providerId="ADAL" clId="{04419979-5B8F-A945-BE22-F75EA0CB0458}" dt="2023-03-22T11:10:09.476" v="44" actId="478"/>
          <ac:picMkLst>
            <pc:docMk/>
            <pc:sldMk cId="1475702942" sldId="282"/>
            <ac:picMk id="4" creationId="{F34504F3-D547-4D73-E109-6C24B0FEFC5A}"/>
          </ac:picMkLst>
        </pc:picChg>
      </pc:sldChg>
      <pc:sldChg chg="addSp delSp add del setBg delDesignElem">
        <pc:chgData name="Yin HANG" userId="4c313a22-6232-4b6b-9bb6-ceda1c8cb359" providerId="ADAL" clId="{04419979-5B8F-A945-BE22-F75EA0CB0458}" dt="2023-03-22T11:09:54.097" v="39"/>
        <pc:sldMkLst>
          <pc:docMk/>
          <pc:sldMk cId="1742231708" sldId="282"/>
        </pc:sldMkLst>
        <pc:spChg chg="add del">
          <ac:chgData name="Yin HANG" userId="4c313a22-6232-4b6b-9bb6-ceda1c8cb359" providerId="ADAL" clId="{04419979-5B8F-A945-BE22-F75EA0CB0458}" dt="2023-03-22T11:09:54.097" v="39"/>
          <ac:spMkLst>
            <pc:docMk/>
            <pc:sldMk cId="1742231708" sldId="282"/>
            <ac:spMk id="21" creationId="{BD4C0BBB-0042-4603-A226-6117F3FD5B3C}"/>
          </ac:spMkLst>
        </pc:spChg>
        <pc:spChg chg="add del">
          <ac:chgData name="Yin HANG" userId="4c313a22-6232-4b6b-9bb6-ceda1c8cb359" providerId="ADAL" clId="{04419979-5B8F-A945-BE22-F75EA0CB0458}" dt="2023-03-22T11:09:54.097" v="39"/>
          <ac:spMkLst>
            <pc:docMk/>
            <pc:sldMk cId="1742231708" sldId="282"/>
            <ac:spMk id="22" creationId="{EC44F520-2598-460E-9F91-B02F60830CA2}"/>
          </ac:spMkLst>
        </pc:spChg>
        <pc:spChg chg="add del">
          <ac:chgData name="Yin HANG" userId="4c313a22-6232-4b6b-9bb6-ceda1c8cb359" providerId="ADAL" clId="{04419979-5B8F-A945-BE22-F75EA0CB0458}" dt="2023-03-22T11:09:54.097" v="39"/>
          <ac:spMkLst>
            <pc:docMk/>
            <pc:sldMk cId="1742231708" sldId="282"/>
            <ac:spMk id="23" creationId="{ACE9E2ED-2BB1-46AE-A037-86EC1BFB3373}"/>
          </ac:spMkLst>
        </pc:spChg>
        <pc:spChg chg="add del">
          <ac:chgData name="Yin HANG" userId="4c313a22-6232-4b6b-9bb6-ceda1c8cb359" providerId="ADAL" clId="{04419979-5B8F-A945-BE22-F75EA0CB0458}" dt="2023-03-22T11:09:54.097" v="39"/>
          <ac:spMkLst>
            <pc:docMk/>
            <pc:sldMk cId="1742231708" sldId="282"/>
            <ac:spMk id="24" creationId="{D28B54C3-B57B-472A-B96E-1FCB67093DC2}"/>
          </ac:spMkLst>
        </pc:spChg>
        <pc:spChg chg="add del">
          <ac:chgData name="Yin HANG" userId="4c313a22-6232-4b6b-9bb6-ceda1c8cb359" providerId="ADAL" clId="{04419979-5B8F-A945-BE22-F75EA0CB0458}" dt="2023-03-22T11:09:54.097" v="39"/>
          <ac:spMkLst>
            <pc:docMk/>
            <pc:sldMk cId="1742231708" sldId="282"/>
            <ac:spMk id="25" creationId="{C4C9F2B0-1044-46EB-8AEB-C3BFFDE6C2CC}"/>
          </ac:spMkLst>
        </pc:spChg>
        <pc:spChg chg="add del">
          <ac:chgData name="Yin HANG" userId="4c313a22-6232-4b6b-9bb6-ceda1c8cb359" providerId="ADAL" clId="{04419979-5B8F-A945-BE22-F75EA0CB0458}" dt="2023-03-22T11:09:54.097" v="39"/>
          <ac:spMkLst>
            <pc:docMk/>
            <pc:sldMk cId="1742231708" sldId="282"/>
            <ac:spMk id="26" creationId="{7DB3C429-F8DA-49B9-AF84-21996FCF78B5}"/>
          </ac:spMkLst>
        </pc:spChg>
      </pc:sldChg>
      <pc:sldChg chg="addSp delSp add del setBg delDesignElem">
        <pc:chgData name="Yin HANG" userId="4c313a22-6232-4b6b-9bb6-ceda1c8cb359" providerId="ADAL" clId="{04419979-5B8F-A945-BE22-F75EA0CB0458}" dt="2023-03-22T11:11:58.207" v="84"/>
        <pc:sldMkLst>
          <pc:docMk/>
          <pc:sldMk cId="111816804" sldId="283"/>
        </pc:sldMkLst>
        <pc:spChg chg="add del">
          <ac:chgData name="Yin HANG" userId="4c313a22-6232-4b6b-9bb6-ceda1c8cb359" providerId="ADAL" clId="{04419979-5B8F-A945-BE22-F75EA0CB0458}" dt="2023-03-22T11:11:58.207" v="84"/>
          <ac:spMkLst>
            <pc:docMk/>
            <pc:sldMk cId="111816804" sldId="283"/>
            <ac:spMk id="21" creationId="{BD4C0BBB-0042-4603-A226-6117F3FD5B3C}"/>
          </ac:spMkLst>
        </pc:spChg>
        <pc:spChg chg="add del">
          <ac:chgData name="Yin HANG" userId="4c313a22-6232-4b6b-9bb6-ceda1c8cb359" providerId="ADAL" clId="{04419979-5B8F-A945-BE22-F75EA0CB0458}" dt="2023-03-22T11:11:58.207" v="84"/>
          <ac:spMkLst>
            <pc:docMk/>
            <pc:sldMk cId="111816804" sldId="283"/>
            <ac:spMk id="22" creationId="{EC44F520-2598-460E-9F91-B02F60830CA2}"/>
          </ac:spMkLst>
        </pc:spChg>
        <pc:spChg chg="add del">
          <ac:chgData name="Yin HANG" userId="4c313a22-6232-4b6b-9bb6-ceda1c8cb359" providerId="ADAL" clId="{04419979-5B8F-A945-BE22-F75EA0CB0458}" dt="2023-03-22T11:11:58.207" v="84"/>
          <ac:spMkLst>
            <pc:docMk/>
            <pc:sldMk cId="111816804" sldId="283"/>
            <ac:spMk id="23" creationId="{ACE9E2ED-2BB1-46AE-A037-86EC1BFB3373}"/>
          </ac:spMkLst>
        </pc:spChg>
        <pc:spChg chg="add del">
          <ac:chgData name="Yin HANG" userId="4c313a22-6232-4b6b-9bb6-ceda1c8cb359" providerId="ADAL" clId="{04419979-5B8F-A945-BE22-F75EA0CB0458}" dt="2023-03-22T11:11:58.207" v="84"/>
          <ac:spMkLst>
            <pc:docMk/>
            <pc:sldMk cId="111816804" sldId="283"/>
            <ac:spMk id="24" creationId="{D28B54C3-B57B-472A-B96E-1FCB67093DC2}"/>
          </ac:spMkLst>
        </pc:spChg>
        <pc:spChg chg="add del">
          <ac:chgData name="Yin HANG" userId="4c313a22-6232-4b6b-9bb6-ceda1c8cb359" providerId="ADAL" clId="{04419979-5B8F-A945-BE22-F75EA0CB0458}" dt="2023-03-22T11:11:58.207" v="84"/>
          <ac:spMkLst>
            <pc:docMk/>
            <pc:sldMk cId="111816804" sldId="283"/>
            <ac:spMk id="25" creationId="{C4C9F2B0-1044-46EB-8AEB-C3BFFDE6C2CC}"/>
          </ac:spMkLst>
        </pc:spChg>
        <pc:spChg chg="add del">
          <ac:chgData name="Yin HANG" userId="4c313a22-6232-4b6b-9bb6-ceda1c8cb359" providerId="ADAL" clId="{04419979-5B8F-A945-BE22-F75EA0CB0458}" dt="2023-03-22T11:11:58.207" v="84"/>
          <ac:spMkLst>
            <pc:docMk/>
            <pc:sldMk cId="111816804" sldId="283"/>
            <ac:spMk id="26" creationId="{7DB3C429-F8DA-49B9-AF84-21996FCF78B5}"/>
          </ac:spMkLst>
        </pc:spChg>
      </pc:sldChg>
      <pc:sldChg chg="addSp delSp modSp add mod modNotesTx">
        <pc:chgData name="Yin HANG" userId="4c313a22-6232-4b6b-9bb6-ceda1c8cb359" providerId="ADAL" clId="{04419979-5B8F-A945-BE22-F75EA0CB0458}" dt="2023-03-23T12:11:25.965" v="543" actId="20577"/>
        <pc:sldMkLst>
          <pc:docMk/>
          <pc:sldMk cId="3255024183" sldId="283"/>
        </pc:sldMkLst>
        <pc:spChg chg="mod">
          <ac:chgData name="Yin HANG" userId="4c313a22-6232-4b6b-9bb6-ceda1c8cb359" providerId="ADAL" clId="{04419979-5B8F-A945-BE22-F75EA0CB0458}" dt="2023-03-22T11:13:32.065" v="112" actId="20577"/>
          <ac:spMkLst>
            <pc:docMk/>
            <pc:sldMk cId="3255024183" sldId="283"/>
            <ac:spMk id="2" creationId="{1B127145-6351-C057-DEA9-4563DF084A3E}"/>
          </ac:spMkLst>
        </pc:spChg>
        <pc:spChg chg="del">
          <ac:chgData name="Yin HANG" userId="4c313a22-6232-4b6b-9bb6-ceda1c8cb359" providerId="ADAL" clId="{04419979-5B8F-A945-BE22-F75EA0CB0458}" dt="2023-03-22T11:13:17.376" v="89" actId="26606"/>
          <ac:spMkLst>
            <pc:docMk/>
            <pc:sldMk cId="3255024183" sldId="283"/>
            <ac:spMk id="21" creationId="{BD4C0BBB-0042-4603-A226-6117F3FD5B3C}"/>
          </ac:spMkLst>
        </pc:spChg>
        <pc:spChg chg="del">
          <ac:chgData name="Yin HANG" userId="4c313a22-6232-4b6b-9bb6-ceda1c8cb359" providerId="ADAL" clId="{04419979-5B8F-A945-BE22-F75EA0CB0458}" dt="2023-03-22T11:13:17.376" v="89" actId="26606"/>
          <ac:spMkLst>
            <pc:docMk/>
            <pc:sldMk cId="3255024183" sldId="283"/>
            <ac:spMk id="22" creationId="{EC44F520-2598-460E-9F91-B02F60830CA2}"/>
          </ac:spMkLst>
        </pc:spChg>
        <pc:spChg chg="del">
          <ac:chgData name="Yin HANG" userId="4c313a22-6232-4b6b-9bb6-ceda1c8cb359" providerId="ADAL" clId="{04419979-5B8F-A945-BE22-F75EA0CB0458}" dt="2023-03-22T11:13:17.376" v="89" actId="26606"/>
          <ac:spMkLst>
            <pc:docMk/>
            <pc:sldMk cId="3255024183" sldId="283"/>
            <ac:spMk id="23" creationId="{ACE9E2ED-2BB1-46AE-A037-86EC1BFB3373}"/>
          </ac:spMkLst>
        </pc:spChg>
        <pc:spChg chg="del">
          <ac:chgData name="Yin HANG" userId="4c313a22-6232-4b6b-9bb6-ceda1c8cb359" providerId="ADAL" clId="{04419979-5B8F-A945-BE22-F75EA0CB0458}" dt="2023-03-22T11:13:17.376" v="89" actId="26606"/>
          <ac:spMkLst>
            <pc:docMk/>
            <pc:sldMk cId="3255024183" sldId="283"/>
            <ac:spMk id="24" creationId="{D28B54C3-B57B-472A-B96E-1FCB67093DC2}"/>
          </ac:spMkLst>
        </pc:spChg>
        <pc:spChg chg="del">
          <ac:chgData name="Yin HANG" userId="4c313a22-6232-4b6b-9bb6-ceda1c8cb359" providerId="ADAL" clId="{04419979-5B8F-A945-BE22-F75EA0CB0458}" dt="2023-03-22T11:13:17.376" v="89" actId="26606"/>
          <ac:spMkLst>
            <pc:docMk/>
            <pc:sldMk cId="3255024183" sldId="283"/>
            <ac:spMk id="25" creationId="{C4C9F2B0-1044-46EB-8AEB-C3BFFDE6C2CC}"/>
          </ac:spMkLst>
        </pc:spChg>
        <pc:spChg chg="del">
          <ac:chgData name="Yin HANG" userId="4c313a22-6232-4b6b-9bb6-ceda1c8cb359" providerId="ADAL" clId="{04419979-5B8F-A945-BE22-F75EA0CB0458}" dt="2023-03-22T11:13:17.376" v="89" actId="26606"/>
          <ac:spMkLst>
            <pc:docMk/>
            <pc:sldMk cId="3255024183" sldId="283"/>
            <ac:spMk id="26" creationId="{7DB3C429-F8DA-49B9-AF84-21996FCF78B5}"/>
          </ac:spMkLst>
        </pc:spChg>
        <pc:spChg chg="add">
          <ac:chgData name="Yin HANG" userId="4c313a22-6232-4b6b-9bb6-ceda1c8cb359" providerId="ADAL" clId="{04419979-5B8F-A945-BE22-F75EA0CB0458}" dt="2023-03-22T11:13:17.376" v="89" actId="26606"/>
          <ac:spMkLst>
            <pc:docMk/>
            <pc:sldMk cId="3255024183" sldId="283"/>
            <ac:spMk id="31" creationId="{BD4C0BBB-0042-4603-A226-6117F3FD5B3C}"/>
          </ac:spMkLst>
        </pc:spChg>
        <pc:spChg chg="add">
          <ac:chgData name="Yin HANG" userId="4c313a22-6232-4b6b-9bb6-ceda1c8cb359" providerId="ADAL" clId="{04419979-5B8F-A945-BE22-F75EA0CB0458}" dt="2023-03-22T11:13:17.376" v="89" actId="26606"/>
          <ac:spMkLst>
            <pc:docMk/>
            <pc:sldMk cId="3255024183" sldId="283"/>
            <ac:spMk id="33" creationId="{EC44F520-2598-460E-9F91-B02F60830CA2}"/>
          </ac:spMkLst>
        </pc:spChg>
        <pc:spChg chg="add">
          <ac:chgData name="Yin HANG" userId="4c313a22-6232-4b6b-9bb6-ceda1c8cb359" providerId="ADAL" clId="{04419979-5B8F-A945-BE22-F75EA0CB0458}" dt="2023-03-22T11:13:17.376" v="89" actId="26606"/>
          <ac:spMkLst>
            <pc:docMk/>
            <pc:sldMk cId="3255024183" sldId="283"/>
            <ac:spMk id="35" creationId="{ACE9E2ED-2BB1-46AE-A037-86EC1BFB3373}"/>
          </ac:spMkLst>
        </pc:spChg>
        <pc:spChg chg="add">
          <ac:chgData name="Yin HANG" userId="4c313a22-6232-4b6b-9bb6-ceda1c8cb359" providerId="ADAL" clId="{04419979-5B8F-A945-BE22-F75EA0CB0458}" dt="2023-03-22T11:13:17.376" v="89" actId="26606"/>
          <ac:spMkLst>
            <pc:docMk/>
            <pc:sldMk cId="3255024183" sldId="283"/>
            <ac:spMk id="37" creationId="{D28B54C3-B57B-472A-B96E-1FCB67093DC2}"/>
          </ac:spMkLst>
        </pc:spChg>
        <pc:spChg chg="add">
          <ac:chgData name="Yin HANG" userId="4c313a22-6232-4b6b-9bb6-ceda1c8cb359" providerId="ADAL" clId="{04419979-5B8F-A945-BE22-F75EA0CB0458}" dt="2023-03-22T11:13:17.376" v="89" actId="26606"/>
          <ac:spMkLst>
            <pc:docMk/>
            <pc:sldMk cId="3255024183" sldId="283"/>
            <ac:spMk id="39" creationId="{C4C9F2B0-1044-46EB-8AEB-C3BFFDE6C2CC}"/>
          </ac:spMkLst>
        </pc:spChg>
        <pc:spChg chg="add">
          <ac:chgData name="Yin HANG" userId="4c313a22-6232-4b6b-9bb6-ceda1c8cb359" providerId="ADAL" clId="{04419979-5B8F-A945-BE22-F75EA0CB0458}" dt="2023-03-22T11:13:17.376" v="89" actId="26606"/>
          <ac:spMkLst>
            <pc:docMk/>
            <pc:sldMk cId="3255024183" sldId="283"/>
            <ac:spMk id="41" creationId="{7DB3C429-F8DA-49B9-AF84-21996FCF78B5}"/>
          </ac:spMkLst>
        </pc:spChg>
        <pc:picChg chg="del">
          <ac:chgData name="Yin HANG" userId="4c313a22-6232-4b6b-9bb6-ceda1c8cb359" providerId="ADAL" clId="{04419979-5B8F-A945-BE22-F75EA0CB0458}" dt="2023-03-22T11:13:12.373" v="87" actId="478"/>
          <ac:picMkLst>
            <pc:docMk/>
            <pc:sldMk cId="3255024183" sldId="283"/>
            <ac:picMk id="4" creationId="{F34504F3-D547-4D73-E109-6C24B0FEFC5A}"/>
          </ac:picMkLst>
        </pc:picChg>
        <pc:picChg chg="add mod">
          <ac:chgData name="Yin HANG" userId="4c313a22-6232-4b6b-9bb6-ceda1c8cb359" providerId="ADAL" clId="{04419979-5B8F-A945-BE22-F75EA0CB0458}" dt="2023-03-22T11:13:17.376" v="89" actId="26606"/>
          <ac:picMkLst>
            <pc:docMk/>
            <pc:sldMk cId="3255024183" sldId="283"/>
            <ac:picMk id="5" creationId="{D2ADB62C-31A3-8CB2-017F-C8926F6692CD}"/>
          </ac:picMkLst>
        </pc:picChg>
      </pc:sldChg>
      <pc:sldChg chg="delSp modSp add del mod ord setBg delDesignElem">
        <pc:chgData name="Yin HANG" userId="4c313a22-6232-4b6b-9bb6-ceda1c8cb359" providerId="ADAL" clId="{04419979-5B8F-A945-BE22-F75EA0CB0458}" dt="2023-03-22T11:11:49.782" v="81" actId="2696"/>
        <pc:sldMkLst>
          <pc:docMk/>
          <pc:sldMk cId="3955403170" sldId="283"/>
        </pc:sldMkLst>
        <pc:spChg chg="mod">
          <ac:chgData name="Yin HANG" userId="4c313a22-6232-4b6b-9bb6-ceda1c8cb359" providerId="ADAL" clId="{04419979-5B8F-A945-BE22-F75EA0CB0458}" dt="2023-03-22T11:11:42.109" v="80" actId="20577"/>
          <ac:spMkLst>
            <pc:docMk/>
            <pc:sldMk cId="3955403170" sldId="283"/>
            <ac:spMk id="2" creationId="{1B127145-6351-C057-DEA9-4563DF084A3E}"/>
          </ac:spMkLst>
        </pc:spChg>
        <pc:spChg chg="del">
          <ac:chgData name="Yin HANG" userId="4c313a22-6232-4b6b-9bb6-ceda1c8cb359" providerId="ADAL" clId="{04419979-5B8F-A945-BE22-F75EA0CB0458}" dt="2023-03-22T11:11:26.193" v="57"/>
          <ac:spMkLst>
            <pc:docMk/>
            <pc:sldMk cId="3955403170" sldId="283"/>
            <ac:spMk id="21" creationId="{BD4C0BBB-0042-4603-A226-6117F3FD5B3C}"/>
          </ac:spMkLst>
        </pc:spChg>
        <pc:spChg chg="del">
          <ac:chgData name="Yin HANG" userId="4c313a22-6232-4b6b-9bb6-ceda1c8cb359" providerId="ADAL" clId="{04419979-5B8F-A945-BE22-F75EA0CB0458}" dt="2023-03-22T11:11:26.193" v="57"/>
          <ac:spMkLst>
            <pc:docMk/>
            <pc:sldMk cId="3955403170" sldId="283"/>
            <ac:spMk id="22" creationId="{EC44F520-2598-460E-9F91-B02F60830CA2}"/>
          </ac:spMkLst>
        </pc:spChg>
        <pc:spChg chg="del">
          <ac:chgData name="Yin HANG" userId="4c313a22-6232-4b6b-9bb6-ceda1c8cb359" providerId="ADAL" clId="{04419979-5B8F-A945-BE22-F75EA0CB0458}" dt="2023-03-22T11:11:26.193" v="57"/>
          <ac:spMkLst>
            <pc:docMk/>
            <pc:sldMk cId="3955403170" sldId="283"/>
            <ac:spMk id="23" creationId="{ACE9E2ED-2BB1-46AE-A037-86EC1BFB3373}"/>
          </ac:spMkLst>
        </pc:spChg>
        <pc:spChg chg="del">
          <ac:chgData name="Yin HANG" userId="4c313a22-6232-4b6b-9bb6-ceda1c8cb359" providerId="ADAL" clId="{04419979-5B8F-A945-BE22-F75EA0CB0458}" dt="2023-03-22T11:11:26.193" v="57"/>
          <ac:spMkLst>
            <pc:docMk/>
            <pc:sldMk cId="3955403170" sldId="283"/>
            <ac:spMk id="24" creationId="{D28B54C3-B57B-472A-B96E-1FCB67093DC2}"/>
          </ac:spMkLst>
        </pc:spChg>
        <pc:spChg chg="del">
          <ac:chgData name="Yin HANG" userId="4c313a22-6232-4b6b-9bb6-ceda1c8cb359" providerId="ADAL" clId="{04419979-5B8F-A945-BE22-F75EA0CB0458}" dt="2023-03-22T11:11:26.193" v="57"/>
          <ac:spMkLst>
            <pc:docMk/>
            <pc:sldMk cId="3955403170" sldId="283"/>
            <ac:spMk id="25" creationId="{C4C9F2B0-1044-46EB-8AEB-C3BFFDE6C2CC}"/>
          </ac:spMkLst>
        </pc:spChg>
        <pc:spChg chg="del">
          <ac:chgData name="Yin HANG" userId="4c313a22-6232-4b6b-9bb6-ceda1c8cb359" providerId="ADAL" clId="{04419979-5B8F-A945-BE22-F75EA0CB0458}" dt="2023-03-22T11:11:26.193" v="57"/>
          <ac:spMkLst>
            <pc:docMk/>
            <pc:sldMk cId="3955403170" sldId="283"/>
            <ac:spMk id="26" creationId="{7DB3C429-F8DA-49B9-AF84-21996FCF78B5}"/>
          </ac:spMkLst>
        </pc:spChg>
      </pc:sldChg>
      <pc:sldChg chg="modNotesTx">
        <pc:chgData name="Yin HANG" userId="4c313a22-6232-4b6b-9bb6-ceda1c8cb359" providerId="ADAL" clId="{04419979-5B8F-A945-BE22-F75EA0CB0458}" dt="2023-03-25T14:41:37.792" v="4313" actId="20577"/>
        <pc:sldMkLst>
          <pc:docMk/>
          <pc:sldMk cId="2289659671" sldId="284"/>
        </pc:sldMkLst>
      </pc:sldChg>
      <pc:sldChg chg="mod modShow">
        <pc:chgData name="Yin HANG" userId="4c313a22-6232-4b6b-9bb6-ceda1c8cb359" providerId="ADAL" clId="{04419979-5B8F-A945-BE22-F75EA0CB0458}" dt="2023-03-25T15:02:02.808" v="4601" actId="729"/>
        <pc:sldMkLst>
          <pc:docMk/>
          <pc:sldMk cId="1052140169" sldId="285"/>
        </pc:sldMkLst>
      </pc:sldChg>
      <pc:sldChg chg="addSp modSp mod modNotesTx">
        <pc:chgData name="Yin HANG" userId="4c313a22-6232-4b6b-9bb6-ceda1c8cb359" providerId="ADAL" clId="{04419979-5B8F-A945-BE22-F75EA0CB0458}" dt="2023-03-25T12:29:45.829" v="3128" actId="20577"/>
        <pc:sldMkLst>
          <pc:docMk/>
          <pc:sldMk cId="2182746073" sldId="286"/>
        </pc:sldMkLst>
        <pc:spChg chg="add mod">
          <ac:chgData name="Yin HANG" userId="4c313a22-6232-4b6b-9bb6-ceda1c8cb359" providerId="ADAL" clId="{04419979-5B8F-A945-BE22-F75EA0CB0458}" dt="2023-03-23T11:41:49.262" v="162" actId="1076"/>
          <ac:spMkLst>
            <pc:docMk/>
            <pc:sldMk cId="2182746073" sldId="286"/>
            <ac:spMk id="3" creationId="{77F59786-E735-C299-46BD-782FB71AC986}"/>
          </ac:spMkLst>
        </pc:spChg>
        <pc:spChg chg="add mod">
          <ac:chgData name="Yin HANG" userId="4c313a22-6232-4b6b-9bb6-ceda1c8cb359" providerId="ADAL" clId="{04419979-5B8F-A945-BE22-F75EA0CB0458}" dt="2023-03-25T12:29:45.829" v="3128" actId="20577"/>
          <ac:spMkLst>
            <pc:docMk/>
            <pc:sldMk cId="2182746073" sldId="286"/>
            <ac:spMk id="4" creationId="{30291263-0A5C-1A8C-BA1B-ACF678BCFED2}"/>
          </ac:spMkLst>
        </pc:spChg>
      </pc:sldChg>
      <pc:sldChg chg="ord modNotesTx">
        <pc:chgData name="Yin HANG" userId="4c313a22-6232-4b6b-9bb6-ceda1c8cb359" providerId="ADAL" clId="{04419979-5B8F-A945-BE22-F75EA0CB0458}" dt="2023-03-25T12:22:08.275" v="3052" actId="20578"/>
        <pc:sldMkLst>
          <pc:docMk/>
          <pc:sldMk cId="1965831422" sldId="288"/>
        </pc:sldMkLst>
      </pc:sldChg>
      <pc:sldChg chg="new del">
        <pc:chgData name="Yin HANG" userId="4c313a22-6232-4b6b-9bb6-ceda1c8cb359" providerId="ADAL" clId="{04419979-5B8F-A945-BE22-F75EA0CB0458}" dt="2023-03-23T13:08:08.406" v="1027" actId="2696"/>
        <pc:sldMkLst>
          <pc:docMk/>
          <pc:sldMk cId="1784966823" sldId="289"/>
        </pc:sldMkLst>
      </pc:sldChg>
      <pc:sldChg chg="delSp modSp add mod modNotesTx">
        <pc:chgData name="Yin HANG" userId="4c313a22-6232-4b6b-9bb6-ceda1c8cb359" providerId="ADAL" clId="{04419979-5B8F-A945-BE22-F75EA0CB0458}" dt="2023-03-25T12:21:41.631" v="3049" actId="1076"/>
        <pc:sldMkLst>
          <pc:docMk/>
          <pc:sldMk cId="3610116605" sldId="290"/>
        </pc:sldMkLst>
        <pc:spChg chg="mod">
          <ac:chgData name="Yin HANG" userId="4c313a22-6232-4b6b-9bb6-ceda1c8cb359" providerId="ADAL" clId="{04419979-5B8F-A945-BE22-F75EA0CB0458}" dt="2023-03-25T12:21:38.878" v="3048" actId="1076"/>
          <ac:spMkLst>
            <pc:docMk/>
            <pc:sldMk cId="3610116605" sldId="290"/>
            <ac:spMk id="2" creationId="{F9251008-9DD4-225F-C940-A31D624E70C7}"/>
          </ac:spMkLst>
        </pc:spChg>
        <pc:spChg chg="mod">
          <ac:chgData name="Yin HANG" userId="4c313a22-6232-4b6b-9bb6-ceda1c8cb359" providerId="ADAL" clId="{04419979-5B8F-A945-BE22-F75EA0CB0458}" dt="2023-03-25T12:21:41.631" v="3049" actId="1076"/>
          <ac:spMkLst>
            <pc:docMk/>
            <pc:sldMk cId="3610116605" sldId="290"/>
            <ac:spMk id="10" creationId="{313D2814-A949-2DA7-5588-13F8ADE15FC1}"/>
          </ac:spMkLst>
        </pc:spChg>
        <pc:picChg chg="del">
          <ac:chgData name="Yin HANG" userId="4c313a22-6232-4b6b-9bb6-ceda1c8cb359" providerId="ADAL" clId="{04419979-5B8F-A945-BE22-F75EA0CB0458}" dt="2023-03-23T13:08:19.548" v="1044" actId="478"/>
          <ac:picMkLst>
            <pc:docMk/>
            <pc:sldMk cId="3610116605" sldId="290"/>
            <ac:picMk id="7" creationId="{54F18345-2B22-1E90-BDE1-867EB5D7082A}"/>
          </ac:picMkLst>
        </pc:picChg>
      </pc:sldChg>
      <pc:sldChg chg="addSp delSp modSp add mod setBg modNotesTx">
        <pc:chgData name="Yin HANG" userId="4c313a22-6232-4b6b-9bb6-ceda1c8cb359" providerId="ADAL" clId="{04419979-5B8F-A945-BE22-F75EA0CB0458}" dt="2023-03-26T05:14:44.262" v="4797" actId="20577"/>
        <pc:sldMkLst>
          <pc:docMk/>
          <pc:sldMk cId="133638797" sldId="291"/>
        </pc:sldMkLst>
        <pc:spChg chg="mod">
          <ac:chgData name="Yin HANG" userId="4c313a22-6232-4b6b-9bb6-ceda1c8cb359" providerId="ADAL" clId="{04419979-5B8F-A945-BE22-F75EA0CB0458}" dt="2023-03-24T13:01:27.016" v="1370" actId="26606"/>
          <ac:spMkLst>
            <pc:docMk/>
            <pc:sldMk cId="133638797" sldId="291"/>
            <ac:spMk id="2" creationId="{3123173D-79CB-E9E1-9499-3022A028ED46}"/>
          </ac:spMkLst>
        </pc:spChg>
        <pc:spChg chg="del">
          <ac:chgData name="Yin HANG" userId="4c313a22-6232-4b6b-9bb6-ceda1c8cb359" providerId="ADAL" clId="{04419979-5B8F-A945-BE22-F75EA0CB0458}" dt="2023-03-24T13:01:04.499" v="1366" actId="478"/>
          <ac:spMkLst>
            <pc:docMk/>
            <pc:sldMk cId="133638797" sldId="291"/>
            <ac:spMk id="3" creationId="{7271B58F-93F9-9B4F-5E56-481B6539CAC4}"/>
          </ac:spMkLst>
        </pc:spChg>
        <pc:spChg chg="add del mod">
          <ac:chgData name="Yin HANG" userId="4c313a22-6232-4b6b-9bb6-ceda1c8cb359" providerId="ADAL" clId="{04419979-5B8F-A945-BE22-F75EA0CB0458}" dt="2023-03-24T13:01:06.525" v="1367" actId="478"/>
          <ac:spMkLst>
            <pc:docMk/>
            <pc:sldMk cId="133638797" sldId="291"/>
            <ac:spMk id="8" creationId="{4AA1D379-F1C6-6819-9CC1-6C2D665F84E5}"/>
          </ac:spMkLst>
        </pc:spChg>
        <pc:spChg chg="del">
          <ac:chgData name="Yin HANG" userId="4c313a22-6232-4b6b-9bb6-ceda1c8cb359" providerId="ADAL" clId="{04419979-5B8F-A945-BE22-F75EA0CB0458}" dt="2023-03-24T12:59:59.664" v="1359" actId="478"/>
          <ac:spMkLst>
            <pc:docMk/>
            <pc:sldMk cId="133638797" sldId="291"/>
            <ac:spMk id="10" creationId="{CDBBB39E-8E0B-0F2E-3A55-444634BF44C1}"/>
          </ac:spMkLst>
        </pc:spChg>
        <pc:spChg chg="add">
          <ac:chgData name="Yin HANG" userId="4c313a22-6232-4b6b-9bb6-ceda1c8cb359" providerId="ADAL" clId="{04419979-5B8F-A945-BE22-F75EA0CB0458}" dt="2023-03-24T13:01:27.016" v="1370" actId="26606"/>
          <ac:spMkLst>
            <pc:docMk/>
            <pc:sldMk cId="133638797" sldId="291"/>
            <ac:spMk id="11" creationId="{BD4C0BBB-0042-4603-A226-6117F3FD5B3C}"/>
          </ac:spMkLst>
        </pc:spChg>
        <pc:spChg chg="add">
          <ac:chgData name="Yin HANG" userId="4c313a22-6232-4b6b-9bb6-ceda1c8cb359" providerId="ADAL" clId="{04419979-5B8F-A945-BE22-F75EA0CB0458}" dt="2023-03-24T13:01:27.016" v="1370" actId="26606"/>
          <ac:spMkLst>
            <pc:docMk/>
            <pc:sldMk cId="133638797" sldId="291"/>
            <ac:spMk id="13" creationId="{EC44F520-2598-460E-9F91-B02F60830CA2}"/>
          </ac:spMkLst>
        </pc:spChg>
        <pc:spChg chg="add">
          <ac:chgData name="Yin HANG" userId="4c313a22-6232-4b6b-9bb6-ceda1c8cb359" providerId="ADAL" clId="{04419979-5B8F-A945-BE22-F75EA0CB0458}" dt="2023-03-24T13:01:27.016" v="1370" actId="26606"/>
          <ac:spMkLst>
            <pc:docMk/>
            <pc:sldMk cId="133638797" sldId="291"/>
            <ac:spMk id="15" creationId="{BB02F283-AD3D-43EB-8EB3-EEABE7B685DD}"/>
          </ac:spMkLst>
        </pc:spChg>
        <pc:spChg chg="add">
          <ac:chgData name="Yin HANG" userId="4c313a22-6232-4b6b-9bb6-ceda1c8cb359" providerId="ADAL" clId="{04419979-5B8F-A945-BE22-F75EA0CB0458}" dt="2023-03-24T13:01:27.016" v="1370" actId="26606"/>
          <ac:spMkLst>
            <pc:docMk/>
            <pc:sldMk cId="133638797" sldId="291"/>
            <ac:spMk id="17" creationId="{87267ACD-C9FA-48F7-BA90-C05046F4EEDF}"/>
          </ac:spMkLst>
        </pc:spChg>
        <pc:spChg chg="add">
          <ac:chgData name="Yin HANG" userId="4c313a22-6232-4b6b-9bb6-ceda1c8cb359" providerId="ADAL" clId="{04419979-5B8F-A945-BE22-F75EA0CB0458}" dt="2023-03-24T13:01:27.016" v="1370" actId="26606"/>
          <ac:spMkLst>
            <pc:docMk/>
            <pc:sldMk cId="133638797" sldId="291"/>
            <ac:spMk id="19" creationId="{53E17AA8-C417-4F74-9F1B-EAD82A19B73C}"/>
          </ac:spMkLst>
        </pc:spChg>
        <pc:spChg chg="add">
          <ac:chgData name="Yin HANG" userId="4c313a22-6232-4b6b-9bb6-ceda1c8cb359" providerId="ADAL" clId="{04419979-5B8F-A945-BE22-F75EA0CB0458}" dt="2023-03-24T13:01:27.016" v="1370" actId="26606"/>
          <ac:spMkLst>
            <pc:docMk/>
            <pc:sldMk cId="133638797" sldId="291"/>
            <ac:spMk id="21" creationId="{D79F9CB9-0076-49F5-845A-C97CCFC1639A}"/>
          </ac:spMkLst>
        </pc:spChg>
        <pc:spChg chg="add">
          <ac:chgData name="Yin HANG" userId="4c313a22-6232-4b6b-9bb6-ceda1c8cb359" providerId="ADAL" clId="{04419979-5B8F-A945-BE22-F75EA0CB0458}" dt="2023-03-24T13:01:27.016" v="1370" actId="26606"/>
          <ac:spMkLst>
            <pc:docMk/>
            <pc:sldMk cId="133638797" sldId="291"/>
            <ac:spMk id="23" creationId="{0567348B-D4F9-4978-8FB4-D4031CD133ED}"/>
          </ac:spMkLst>
        </pc:spChg>
        <pc:grpChg chg="add mod">
          <ac:chgData name="Yin HANG" userId="4c313a22-6232-4b6b-9bb6-ceda1c8cb359" providerId="ADAL" clId="{04419979-5B8F-A945-BE22-F75EA0CB0458}" dt="2023-03-25T12:40:01.792" v="3532" actId="164"/>
          <ac:grpSpMkLst>
            <pc:docMk/>
            <pc:sldMk cId="133638797" sldId="291"/>
            <ac:grpSpMk id="5" creationId="{50D42EAC-27B0-9545-FE04-A124F65AE721}"/>
          </ac:grpSpMkLst>
        </pc:grpChg>
        <pc:picChg chg="add mod">
          <ac:chgData name="Yin HANG" userId="4c313a22-6232-4b6b-9bb6-ceda1c8cb359" providerId="ADAL" clId="{04419979-5B8F-A945-BE22-F75EA0CB0458}" dt="2023-03-25T12:40:01.792" v="3532" actId="164"/>
          <ac:picMkLst>
            <pc:docMk/>
            <pc:sldMk cId="133638797" sldId="291"/>
            <ac:picMk id="4" creationId="{1B3F85BA-D5BB-0E08-9E22-F392B6226892}"/>
          </ac:picMkLst>
        </pc:picChg>
        <pc:picChg chg="del">
          <ac:chgData name="Yin HANG" userId="4c313a22-6232-4b6b-9bb6-ceda1c8cb359" providerId="ADAL" clId="{04419979-5B8F-A945-BE22-F75EA0CB0458}" dt="2023-03-24T12:59:39.422" v="1358" actId="478"/>
          <ac:picMkLst>
            <pc:docMk/>
            <pc:sldMk cId="133638797" sldId="291"/>
            <ac:picMk id="5" creationId="{A4BA7202-E3BE-3539-3F4B-533D55B52191}"/>
          </ac:picMkLst>
        </pc:picChg>
        <pc:picChg chg="add mod modCrop">
          <ac:chgData name="Yin HANG" userId="4c313a22-6232-4b6b-9bb6-ceda1c8cb359" providerId="ADAL" clId="{04419979-5B8F-A945-BE22-F75EA0CB0458}" dt="2023-03-25T12:40:01.792" v="3532" actId="164"/>
          <ac:picMkLst>
            <pc:docMk/>
            <pc:sldMk cId="133638797" sldId="291"/>
            <ac:picMk id="6" creationId="{15CBE5E2-047F-1DEE-5530-67F7E2CCE68A}"/>
          </ac:picMkLst>
        </pc:picChg>
      </pc:sldChg>
      <pc:sldChg chg="add del">
        <pc:chgData name="Yin HANG" userId="4c313a22-6232-4b6b-9bb6-ceda1c8cb359" providerId="ADAL" clId="{04419979-5B8F-A945-BE22-F75EA0CB0458}" dt="2023-03-24T13:00:10.126" v="1361"/>
        <pc:sldMkLst>
          <pc:docMk/>
          <pc:sldMk cId="1422861172" sldId="292"/>
        </pc:sldMkLst>
      </pc:sldChg>
      <pc:sldChg chg="addSp delSp modSp add mod modNotesTx">
        <pc:chgData name="Yin HANG" userId="4c313a22-6232-4b6b-9bb6-ceda1c8cb359" providerId="ADAL" clId="{04419979-5B8F-A945-BE22-F75EA0CB0458}" dt="2023-03-26T05:14:53.679" v="4798" actId="20577"/>
        <pc:sldMkLst>
          <pc:docMk/>
          <pc:sldMk cId="3522788711" sldId="292"/>
        </pc:sldMkLst>
        <pc:spChg chg="del">
          <ac:chgData name="Yin HANG" userId="4c313a22-6232-4b6b-9bb6-ceda1c8cb359" providerId="ADAL" clId="{04419979-5B8F-A945-BE22-F75EA0CB0458}" dt="2023-03-24T13:02:10.808" v="1378" actId="26606"/>
          <ac:spMkLst>
            <pc:docMk/>
            <pc:sldMk cId="3522788711" sldId="292"/>
            <ac:spMk id="11" creationId="{BD4C0BBB-0042-4603-A226-6117F3FD5B3C}"/>
          </ac:spMkLst>
        </pc:spChg>
        <pc:spChg chg="del">
          <ac:chgData name="Yin HANG" userId="4c313a22-6232-4b6b-9bb6-ceda1c8cb359" providerId="ADAL" clId="{04419979-5B8F-A945-BE22-F75EA0CB0458}" dt="2023-03-24T13:02:10.808" v="1378" actId="26606"/>
          <ac:spMkLst>
            <pc:docMk/>
            <pc:sldMk cId="3522788711" sldId="292"/>
            <ac:spMk id="13" creationId="{EC44F520-2598-460E-9F91-B02F60830CA2}"/>
          </ac:spMkLst>
        </pc:spChg>
        <pc:spChg chg="del">
          <ac:chgData name="Yin HANG" userId="4c313a22-6232-4b6b-9bb6-ceda1c8cb359" providerId="ADAL" clId="{04419979-5B8F-A945-BE22-F75EA0CB0458}" dt="2023-03-24T13:02:10.808" v="1378" actId="26606"/>
          <ac:spMkLst>
            <pc:docMk/>
            <pc:sldMk cId="3522788711" sldId="292"/>
            <ac:spMk id="15" creationId="{BB02F283-AD3D-43EB-8EB3-EEABE7B685DD}"/>
          </ac:spMkLst>
        </pc:spChg>
        <pc:spChg chg="del">
          <ac:chgData name="Yin HANG" userId="4c313a22-6232-4b6b-9bb6-ceda1c8cb359" providerId="ADAL" clId="{04419979-5B8F-A945-BE22-F75EA0CB0458}" dt="2023-03-24T13:02:10.808" v="1378" actId="26606"/>
          <ac:spMkLst>
            <pc:docMk/>
            <pc:sldMk cId="3522788711" sldId="292"/>
            <ac:spMk id="17" creationId="{87267ACD-C9FA-48F7-BA90-C05046F4EEDF}"/>
          </ac:spMkLst>
        </pc:spChg>
        <pc:spChg chg="del">
          <ac:chgData name="Yin HANG" userId="4c313a22-6232-4b6b-9bb6-ceda1c8cb359" providerId="ADAL" clId="{04419979-5B8F-A945-BE22-F75EA0CB0458}" dt="2023-03-24T13:02:10.808" v="1378" actId="26606"/>
          <ac:spMkLst>
            <pc:docMk/>
            <pc:sldMk cId="3522788711" sldId="292"/>
            <ac:spMk id="19" creationId="{53E17AA8-C417-4F74-9F1B-EAD82A19B73C}"/>
          </ac:spMkLst>
        </pc:spChg>
        <pc:spChg chg="del">
          <ac:chgData name="Yin HANG" userId="4c313a22-6232-4b6b-9bb6-ceda1c8cb359" providerId="ADAL" clId="{04419979-5B8F-A945-BE22-F75EA0CB0458}" dt="2023-03-24T13:02:10.808" v="1378" actId="26606"/>
          <ac:spMkLst>
            <pc:docMk/>
            <pc:sldMk cId="3522788711" sldId="292"/>
            <ac:spMk id="21" creationId="{D79F9CB9-0076-49F5-845A-C97CCFC1639A}"/>
          </ac:spMkLst>
        </pc:spChg>
        <pc:spChg chg="del">
          <ac:chgData name="Yin HANG" userId="4c313a22-6232-4b6b-9bb6-ceda1c8cb359" providerId="ADAL" clId="{04419979-5B8F-A945-BE22-F75EA0CB0458}" dt="2023-03-24T13:02:10.808" v="1378" actId="26606"/>
          <ac:spMkLst>
            <pc:docMk/>
            <pc:sldMk cId="3522788711" sldId="292"/>
            <ac:spMk id="23" creationId="{0567348B-D4F9-4978-8FB4-D4031CD133ED}"/>
          </ac:spMkLst>
        </pc:spChg>
        <pc:spChg chg="add">
          <ac:chgData name="Yin HANG" userId="4c313a22-6232-4b6b-9bb6-ceda1c8cb359" providerId="ADAL" clId="{04419979-5B8F-A945-BE22-F75EA0CB0458}" dt="2023-03-24T13:02:10.808" v="1378" actId="26606"/>
          <ac:spMkLst>
            <pc:docMk/>
            <pc:sldMk cId="3522788711" sldId="292"/>
            <ac:spMk id="28" creationId="{BD4C0BBB-0042-4603-A226-6117F3FD5B3C}"/>
          </ac:spMkLst>
        </pc:spChg>
        <pc:spChg chg="add">
          <ac:chgData name="Yin HANG" userId="4c313a22-6232-4b6b-9bb6-ceda1c8cb359" providerId="ADAL" clId="{04419979-5B8F-A945-BE22-F75EA0CB0458}" dt="2023-03-24T13:02:10.808" v="1378" actId="26606"/>
          <ac:spMkLst>
            <pc:docMk/>
            <pc:sldMk cId="3522788711" sldId="292"/>
            <ac:spMk id="30" creationId="{EC44F520-2598-460E-9F91-B02F60830CA2}"/>
          </ac:spMkLst>
        </pc:spChg>
        <pc:spChg chg="add">
          <ac:chgData name="Yin HANG" userId="4c313a22-6232-4b6b-9bb6-ceda1c8cb359" providerId="ADAL" clId="{04419979-5B8F-A945-BE22-F75EA0CB0458}" dt="2023-03-24T13:02:10.808" v="1378" actId="26606"/>
          <ac:spMkLst>
            <pc:docMk/>
            <pc:sldMk cId="3522788711" sldId="292"/>
            <ac:spMk id="32" creationId="{BB02F283-AD3D-43EB-8EB3-EEABE7B685DD}"/>
          </ac:spMkLst>
        </pc:spChg>
        <pc:spChg chg="add">
          <ac:chgData name="Yin HANG" userId="4c313a22-6232-4b6b-9bb6-ceda1c8cb359" providerId="ADAL" clId="{04419979-5B8F-A945-BE22-F75EA0CB0458}" dt="2023-03-24T13:02:10.808" v="1378" actId="26606"/>
          <ac:spMkLst>
            <pc:docMk/>
            <pc:sldMk cId="3522788711" sldId="292"/>
            <ac:spMk id="34" creationId="{87267ACD-C9FA-48F7-BA90-C05046F4EEDF}"/>
          </ac:spMkLst>
        </pc:spChg>
        <pc:spChg chg="add">
          <ac:chgData name="Yin HANG" userId="4c313a22-6232-4b6b-9bb6-ceda1c8cb359" providerId="ADAL" clId="{04419979-5B8F-A945-BE22-F75EA0CB0458}" dt="2023-03-24T13:02:10.808" v="1378" actId="26606"/>
          <ac:spMkLst>
            <pc:docMk/>
            <pc:sldMk cId="3522788711" sldId="292"/>
            <ac:spMk id="36" creationId="{53E17AA8-C417-4F74-9F1B-EAD82A19B73C}"/>
          </ac:spMkLst>
        </pc:spChg>
        <pc:spChg chg="add">
          <ac:chgData name="Yin HANG" userId="4c313a22-6232-4b6b-9bb6-ceda1c8cb359" providerId="ADAL" clId="{04419979-5B8F-A945-BE22-F75EA0CB0458}" dt="2023-03-24T13:02:10.808" v="1378" actId="26606"/>
          <ac:spMkLst>
            <pc:docMk/>
            <pc:sldMk cId="3522788711" sldId="292"/>
            <ac:spMk id="38" creationId="{D79F9CB9-0076-49F5-845A-C97CCFC1639A}"/>
          </ac:spMkLst>
        </pc:spChg>
        <pc:spChg chg="add">
          <ac:chgData name="Yin HANG" userId="4c313a22-6232-4b6b-9bb6-ceda1c8cb359" providerId="ADAL" clId="{04419979-5B8F-A945-BE22-F75EA0CB0458}" dt="2023-03-24T13:02:10.808" v="1378" actId="26606"/>
          <ac:spMkLst>
            <pc:docMk/>
            <pc:sldMk cId="3522788711" sldId="292"/>
            <ac:spMk id="40" creationId="{0567348B-D4F9-4978-8FB4-D4031CD133ED}"/>
          </ac:spMkLst>
        </pc:spChg>
        <pc:picChg chg="add mod">
          <ac:chgData name="Yin HANG" userId="4c313a22-6232-4b6b-9bb6-ceda1c8cb359" providerId="ADAL" clId="{04419979-5B8F-A945-BE22-F75EA0CB0458}" dt="2023-03-24T13:02:10.808" v="1378" actId="26606"/>
          <ac:picMkLst>
            <pc:docMk/>
            <pc:sldMk cId="3522788711" sldId="292"/>
            <ac:picMk id="4" creationId="{04FD8298-F5E9-EEAF-742B-BD245C3FC83A}"/>
          </ac:picMkLst>
        </pc:picChg>
        <pc:picChg chg="del">
          <ac:chgData name="Yin HANG" userId="4c313a22-6232-4b6b-9bb6-ceda1c8cb359" providerId="ADAL" clId="{04419979-5B8F-A945-BE22-F75EA0CB0458}" dt="2023-03-24T13:01:35.140" v="1372" actId="478"/>
          <ac:picMkLst>
            <pc:docMk/>
            <pc:sldMk cId="3522788711" sldId="292"/>
            <ac:picMk id="6" creationId="{15CBE5E2-047F-1DEE-5530-67F7E2CCE68A}"/>
          </ac:picMkLst>
        </pc:picChg>
      </pc:sldChg>
      <pc:sldChg chg="add del">
        <pc:chgData name="Yin HANG" userId="4c313a22-6232-4b6b-9bb6-ceda1c8cb359" providerId="ADAL" clId="{04419979-5B8F-A945-BE22-F75EA0CB0458}" dt="2023-03-24T13:01:56.010" v="1374"/>
        <pc:sldMkLst>
          <pc:docMk/>
          <pc:sldMk cId="378374566" sldId="293"/>
        </pc:sldMkLst>
      </pc:sldChg>
      <pc:sldChg chg="addSp delSp modSp new mod">
        <pc:chgData name="Yin HANG" userId="4c313a22-6232-4b6b-9bb6-ceda1c8cb359" providerId="ADAL" clId="{04419979-5B8F-A945-BE22-F75EA0CB0458}" dt="2023-03-25T14:40:39.296" v="4306" actId="2711"/>
        <pc:sldMkLst>
          <pc:docMk/>
          <pc:sldMk cId="3492871390" sldId="293"/>
        </pc:sldMkLst>
        <pc:spChg chg="mod">
          <ac:chgData name="Yin HANG" userId="4c313a22-6232-4b6b-9bb6-ceda1c8cb359" providerId="ADAL" clId="{04419979-5B8F-A945-BE22-F75EA0CB0458}" dt="2023-03-25T12:31:56.767" v="3130" actId="1076"/>
          <ac:spMkLst>
            <pc:docMk/>
            <pc:sldMk cId="3492871390" sldId="293"/>
            <ac:spMk id="2" creationId="{023C89DF-560F-D67A-FA59-4F73A661B6E0}"/>
          </ac:spMkLst>
        </pc:spChg>
        <pc:spChg chg="del mod">
          <ac:chgData name="Yin HANG" userId="4c313a22-6232-4b6b-9bb6-ceda1c8cb359" providerId="ADAL" clId="{04419979-5B8F-A945-BE22-F75EA0CB0458}" dt="2023-03-25T12:32:37.930" v="3155" actId="478"/>
          <ac:spMkLst>
            <pc:docMk/>
            <pc:sldMk cId="3492871390" sldId="293"/>
            <ac:spMk id="3" creationId="{133DDD43-8C59-56FB-154D-F9CE9E161CE0}"/>
          </ac:spMkLst>
        </pc:spChg>
        <pc:spChg chg="add del mod">
          <ac:chgData name="Yin HANG" userId="4c313a22-6232-4b6b-9bb6-ceda1c8cb359" providerId="ADAL" clId="{04419979-5B8F-A945-BE22-F75EA0CB0458}" dt="2023-03-25T12:32:46.527" v="3158" actId="478"/>
          <ac:spMkLst>
            <pc:docMk/>
            <pc:sldMk cId="3492871390" sldId="293"/>
            <ac:spMk id="5" creationId="{5E1057D2-0480-948B-8FDA-480EBE477708}"/>
          </ac:spMkLst>
        </pc:spChg>
        <pc:spChg chg="add mod">
          <ac:chgData name="Yin HANG" userId="4c313a22-6232-4b6b-9bb6-ceda1c8cb359" providerId="ADAL" clId="{04419979-5B8F-A945-BE22-F75EA0CB0458}" dt="2023-03-25T14:40:39.296" v="4306" actId="2711"/>
          <ac:spMkLst>
            <pc:docMk/>
            <pc:sldMk cId="3492871390" sldId="293"/>
            <ac:spMk id="6" creationId="{90AC3F86-B1AC-D294-161A-F7D7416627E9}"/>
          </ac:spMkLst>
        </pc:spChg>
      </pc:sldChg>
      <pc:sldChg chg="modSp add mod">
        <pc:chgData name="Yin HANG" userId="4c313a22-6232-4b6b-9bb6-ceda1c8cb359" providerId="ADAL" clId="{04419979-5B8F-A945-BE22-F75EA0CB0458}" dt="2023-03-25T14:40:27.452" v="4305" actId="1076"/>
        <pc:sldMkLst>
          <pc:docMk/>
          <pc:sldMk cId="2180164686" sldId="294"/>
        </pc:sldMkLst>
        <pc:graphicFrameChg chg="mod modGraphic">
          <ac:chgData name="Yin HANG" userId="4c313a22-6232-4b6b-9bb6-ceda1c8cb359" providerId="ADAL" clId="{04419979-5B8F-A945-BE22-F75EA0CB0458}" dt="2023-03-25T12:41:51.210" v="3542"/>
          <ac:graphicFrameMkLst>
            <pc:docMk/>
            <pc:sldMk cId="2180164686" sldId="294"/>
            <ac:graphicFrameMk id="3" creationId="{11A91804-CF73-D954-5AE3-EFC7CD718BF8}"/>
          </ac:graphicFrameMkLst>
        </pc:graphicFrameChg>
        <pc:picChg chg="mod">
          <ac:chgData name="Yin HANG" userId="4c313a22-6232-4b6b-9bb6-ceda1c8cb359" providerId="ADAL" clId="{04419979-5B8F-A945-BE22-F75EA0CB0458}" dt="2023-03-25T14:40:27.452" v="4305" actId="1076"/>
          <ac:picMkLst>
            <pc:docMk/>
            <pc:sldMk cId="2180164686" sldId="294"/>
            <ac:picMk id="4" creationId="{FC60ECA5-5820-196C-21AF-D7C2173D1143}"/>
          </ac:picMkLst>
        </pc:picChg>
      </pc:sldChg>
      <pc:sldChg chg="addSp delSp modSp new mod ord">
        <pc:chgData name="Yin HANG" userId="4c313a22-6232-4b6b-9bb6-ceda1c8cb359" providerId="ADAL" clId="{04419979-5B8F-A945-BE22-F75EA0CB0458}" dt="2023-03-25T15:01:41.969" v="4600" actId="14100"/>
        <pc:sldMkLst>
          <pc:docMk/>
          <pc:sldMk cId="3656182077" sldId="295"/>
        </pc:sldMkLst>
        <pc:spChg chg="del">
          <ac:chgData name="Yin HANG" userId="4c313a22-6232-4b6b-9bb6-ceda1c8cb359" providerId="ADAL" clId="{04419979-5B8F-A945-BE22-F75EA0CB0458}" dt="2023-03-25T12:22:27.087" v="3054" actId="478"/>
          <ac:spMkLst>
            <pc:docMk/>
            <pc:sldMk cId="3656182077" sldId="295"/>
            <ac:spMk id="2" creationId="{BE23E3C3-CC48-EE48-ECD0-9E2C87CA1F7B}"/>
          </ac:spMkLst>
        </pc:spChg>
        <pc:spChg chg="del">
          <ac:chgData name="Yin HANG" userId="4c313a22-6232-4b6b-9bb6-ceda1c8cb359" providerId="ADAL" clId="{04419979-5B8F-A945-BE22-F75EA0CB0458}" dt="2023-03-25T12:22:28.300" v="3055" actId="478"/>
          <ac:spMkLst>
            <pc:docMk/>
            <pc:sldMk cId="3656182077" sldId="295"/>
            <ac:spMk id="3" creationId="{C86A2B7A-A93E-EDD3-2EC5-61A512559009}"/>
          </ac:spMkLst>
        </pc:spChg>
        <pc:spChg chg="add mod">
          <ac:chgData name="Yin HANG" userId="4c313a22-6232-4b6b-9bb6-ceda1c8cb359" providerId="ADAL" clId="{04419979-5B8F-A945-BE22-F75EA0CB0458}" dt="2023-03-25T14:45:15.488" v="4337" actId="20577"/>
          <ac:spMkLst>
            <pc:docMk/>
            <pc:sldMk cId="3656182077" sldId="295"/>
            <ac:spMk id="4" creationId="{6F5A567D-D023-9531-B230-17AF7038A7DB}"/>
          </ac:spMkLst>
        </pc:spChg>
        <pc:spChg chg="add mod">
          <ac:chgData name="Yin HANG" userId="4c313a22-6232-4b6b-9bb6-ceda1c8cb359" providerId="ADAL" clId="{04419979-5B8F-A945-BE22-F75EA0CB0458}" dt="2023-03-25T14:48:55.128" v="4388" actId="1037"/>
          <ac:spMkLst>
            <pc:docMk/>
            <pc:sldMk cId="3656182077" sldId="295"/>
            <ac:spMk id="11" creationId="{791FD9F9-D5B9-7A2E-14A0-98D159BA9F96}"/>
          </ac:spMkLst>
        </pc:spChg>
        <pc:spChg chg="add mod">
          <ac:chgData name="Yin HANG" userId="4c313a22-6232-4b6b-9bb6-ceda1c8cb359" providerId="ADAL" clId="{04419979-5B8F-A945-BE22-F75EA0CB0458}" dt="2023-03-25T14:51:06.152" v="4468" actId="20577"/>
          <ac:spMkLst>
            <pc:docMk/>
            <pc:sldMk cId="3656182077" sldId="295"/>
            <ac:spMk id="20" creationId="{9207EC31-2E89-82B5-7CAA-FBE4BB2ACD0B}"/>
          </ac:spMkLst>
        </pc:spChg>
        <pc:spChg chg="add mod">
          <ac:chgData name="Yin HANG" userId="4c313a22-6232-4b6b-9bb6-ceda1c8cb359" providerId="ADAL" clId="{04419979-5B8F-A945-BE22-F75EA0CB0458}" dt="2023-03-25T14:51:23.624" v="4472" actId="1076"/>
          <ac:spMkLst>
            <pc:docMk/>
            <pc:sldMk cId="3656182077" sldId="295"/>
            <ac:spMk id="24" creationId="{A4E5ACB1-17D8-20E4-9041-F8BD5683FB98}"/>
          </ac:spMkLst>
        </pc:spChg>
        <pc:spChg chg="add mod">
          <ac:chgData name="Yin HANG" userId="4c313a22-6232-4b6b-9bb6-ceda1c8cb359" providerId="ADAL" clId="{04419979-5B8F-A945-BE22-F75EA0CB0458}" dt="2023-03-25T14:56:43.558" v="4486" actId="1076"/>
          <ac:spMkLst>
            <pc:docMk/>
            <pc:sldMk cId="3656182077" sldId="295"/>
            <ac:spMk id="25" creationId="{45594345-5D8B-EC68-6968-9841A399E977}"/>
          </ac:spMkLst>
        </pc:spChg>
        <pc:spChg chg="add mod">
          <ac:chgData name="Yin HANG" userId="4c313a22-6232-4b6b-9bb6-ceda1c8cb359" providerId="ADAL" clId="{04419979-5B8F-A945-BE22-F75EA0CB0458}" dt="2023-03-25T14:57:02.598" v="4498" actId="1076"/>
          <ac:spMkLst>
            <pc:docMk/>
            <pc:sldMk cId="3656182077" sldId="295"/>
            <ac:spMk id="30" creationId="{80A33E2B-3E99-CA19-8E80-3BE1CF080851}"/>
          </ac:spMkLst>
        </pc:spChg>
        <pc:spChg chg="add mod">
          <ac:chgData name="Yin HANG" userId="4c313a22-6232-4b6b-9bb6-ceda1c8cb359" providerId="ADAL" clId="{04419979-5B8F-A945-BE22-F75EA0CB0458}" dt="2023-03-25T14:57:51.164" v="4528" actId="1076"/>
          <ac:spMkLst>
            <pc:docMk/>
            <pc:sldMk cId="3656182077" sldId="295"/>
            <ac:spMk id="31" creationId="{57BA3686-3B1D-FC11-F3CD-B1CC15A751F6}"/>
          </ac:spMkLst>
        </pc:spChg>
        <pc:spChg chg="add mod">
          <ac:chgData name="Yin HANG" userId="4c313a22-6232-4b6b-9bb6-ceda1c8cb359" providerId="ADAL" clId="{04419979-5B8F-A945-BE22-F75EA0CB0458}" dt="2023-03-25T15:00:30.023" v="4577" actId="20577"/>
          <ac:spMkLst>
            <pc:docMk/>
            <pc:sldMk cId="3656182077" sldId="295"/>
            <ac:spMk id="34" creationId="{590DD888-BBA7-38EC-647C-8EAA3A6EF942}"/>
          </ac:spMkLst>
        </pc:spChg>
        <pc:spChg chg="add mod">
          <ac:chgData name="Yin HANG" userId="4c313a22-6232-4b6b-9bb6-ceda1c8cb359" providerId="ADAL" clId="{04419979-5B8F-A945-BE22-F75EA0CB0458}" dt="2023-03-25T15:00:52.091" v="4594" actId="1038"/>
          <ac:spMkLst>
            <pc:docMk/>
            <pc:sldMk cId="3656182077" sldId="295"/>
            <ac:spMk id="35" creationId="{3073C785-11C1-58ED-8527-B73D4A8A0A41}"/>
          </ac:spMkLst>
        </pc:spChg>
        <pc:picChg chg="add mod">
          <ac:chgData name="Yin HANG" userId="4c313a22-6232-4b6b-9bb6-ceda1c8cb359" providerId="ADAL" clId="{04419979-5B8F-A945-BE22-F75EA0CB0458}" dt="2023-03-25T14:47:29.893" v="4341" actId="1076"/>
          <ac:picMkLst>
            <pc:docMk/>
            <pc:sldMk cId="3656182077" sldId="295"/>
            <ac:picMk id="5" creationId="{58C0E6FC-F6CA-AE73-4678-776D7B0B4BE4}"/>
          </ac:picMkLst>
        </pc:picChg>
        <pc:picChg chg="add mod">
          <ac:chgData name="Yin HANG" userId="4c313a22-6232-4b6b-9bb6-ceda1c8cb359" providerId="ADAL" clId="{04419979-5B8F-A945-BE22-F75EA0CB0458}" dt="2023-03-25T14:48:57.850" v="4389" actId="1037"/>
          <ac:picMkLst>
            <pc:docMk/>
            <pc:sldMk cId="3656182077" sldId="295"/>
            <ac:picMk id="7" creationId="{1266020B-F052-209F-20BC-726B83C46C24}"/>
          </ac:picMkLst>
        </pc:picChg>
        <pc:picChg chg="add mod">
          <ac:chgData name="Yin HANG" userId="4c313a22-6232-4b6b-9bb6-ceda1c8cb359" providerId="ADAL" clId="{04419979-5B8F-A945-BE22-F75EA0CB0458}" dt="2023-03-25T14:48:55.128" v="4388" actId="1037"/>
          <ac:picMkLst>
            <pc:docMk/>
            <pc:sldMk cId="3656182077" sldId="295"/>
            <ac:picMk id="9" creationId="{1E01B05F-89FC-B36A-8AAF-551C74133790}"/>
          </ac:picMkLst>
        </pc:picChg>
        <pc:picChg chg="add mod">
          <ac:chgData name="Yin HANG" userId="4c313a22-6232-4b6b-9bb6-ceda1c8cb359" providerId="ADAL" clId="{04419979-5B8F-A945-BE22-F75EA0CB0458}" dt="2023-03-25T14:48:55.128" v="4388" actId="1037"/>
          <ac:picMkLst>
            <pc:docMk/>
            <pc:sldMk cId="3656182077" sldId="295"/>
            <ac:picMk id="10" creationId="{A4F8390E-7B2B-591E-E4DD-837407EAC61C}"/>
          </ac:picMkLst>
        </pc:picChg>
        <pc:picChg chg="add mod">
          <ac:chgData name="Yin HANG" userId="4c313a22-6232-4b6b-9bb6-ceda1c8cb359" providerId="ADAL" clId="{04419979-5B8F-A945-BE22-F75EA0CB0458}" dt="2023-03-25T14:50:10.146" v="4412" actId="1076"/>
          <ac:picMkLst>
            <pc:docMk/>
            <pc:sldMk cId="3656182077" sldId="295"/>
            <ac:picMk id="22" creationId="{8491DB58-27A5-328F-3CB4-D52091D20730}"/>
          </ac:picMkLst>
        </pc:picChg>
        <pc:picChg chg="add mod">
          <ac:chgData name="Yin HANG" userId="4c313a22-6232-4b6b-9bb6-ceda1c8cb359" providerId="ADAL" clId="{04419979-5B8F-A945-BE22-F75EA0CB0458}" dt="2023-03-25T15:00:37.021" v="4578" actId="1076"/>
          <ac:picMkLst>
            <pc:docMk/>
            <pc:sldMk cId="3656182077" sldId="295"/>
            <ac:picMk id="27" creationId="{29DF3207-D232-7585-CDD6-0C0BF293FCD7}"/>
          </ac:picMkLst>
        </pc:picChg>
        <pc:picChg chg="add mod">
          <ac:chgData name="Yin HANG" userId="4c313a22-6232-4b6b-9bb6-ceda1c8cb359" providerId="ADAL" clId="{04419979-5B8F-A945-BE22-F75EA0CB0458}" dt="2023-03-25T15:00:14.367" v="4535" actId="1076"/>
          <ac:picMkLst>
            <pc:docMk/>
            <pc:sldMk cId="3656182077" sldId="295"/>
            <ac:picMk id="33" creationId="{7ADA0319-363D-08F8-ACF0-C82E2E2BA937}"/>
          </ac:picMkLst>
        </pc:picChg>
        <pc:picChg chg="add mod">
          <ac:chgData name="Yin HANG" userId="4c313a22-6232-4b6b-9bb6-ceda1c8cb359" providerId="ADAL" clId="{04419979-5B8F-A945-BE22-F75EA0CB0458}" dt="2023-03-25T15:01:41.969" v="4600" actId="14100"/>
          <ac:picMkLst>
            <pc:docMk/>
            <pc:sldMk cId="3656182077" sldId="295"/>
            <ac:picMk id="37" creationId="{E74DA734-9A99-3C90-0AB2-486B1FA7AB69}"/>
          </ac:picMkLst>
        </pc:picChg>
        <pc:cxnChg chg="add mod">
          <ac:chgData name="Yin HANG" userId="4c313a22-6232-4b6b-9bb6-ceda1c8cb359" providerId="ADAL" clId="{04419979-5B8F-A945-BE22-F75EA0CB0458}" dt="2023-03-25T14:48:46.025" v="4370" actId="1037"/>
          <ac:cxnSpMkLst>
            <pc:docMk/>
            <pc:sldMk cId="3656182077" sldId="295"/>
            <ac:cxnSpMk id="6" creationId="{C0E5E583-DE55-24D2-B971-9A4D89ADB12C}"/>
          </ac:cxnSpMkLst>
        </pc:cxnChg>
        <pc:cxnChg chg="add mod">
          <ac:chgData name="Yin HANG" userId="4c313a22-6232-4b6b-9bb6-ceda1c8cb359" providerId="ADAL" clId="{04419979-5B8F-A945-BE22-F75EA0CB0458}" dt="2023-03-25T14:48:55.128" v="4388" actId="1037"/>
          <ac:cxnSpMkLst>
            <pc:docMk/>
            <pc:sldMk cId="3656182077" sldId="295"/>
            <ac:cxnSpMk id="8" creationId="{22C197A2-8114-B77B-C929-1758977AAF38}"/>
          </ac:cxnSpMkLst>
        </pc:cxnChg>
        <pc:cxnChg chg="add mod">
          <ac:chgData name="Yin HANG" userId="4c313a22-6232-4b6b-9bb6-ceda1c8cb359" providerId="ADAL" clId="{04419979-5B8F-A945-BE22-F75EA0CB0458}" dt="2023-03-25T14:49:06.229" v="4408" actId="1038"/>
          <ac:cxnSpMkLst>
            <pc:docMk/>
            <pc:sldMk cId="3656182077" sldId="295"/>
            <ac:cxnSpMk id="14" creationId="{FEB441DB-0814-BCEA-A84E-4D72269D0001}"/>
          </ac:cxnSpMkLst>
        </pc:cxnChg>
        <pc:cxnChg chg="add mod">
          <ac:chgData name="Yin HANG" userId="4c313a22-6232-4b6b-9bb6-ceda1c8cb359" providerId="ADAL" clId="{04419979-5B8F-A945-BE22-F75EA0CB0458}" dt="2023-03-25T14:51:10.270" v="4469" actId="14100"/>
          <ac:cxnSpMkLst>
            <pc:docMk/>
            <pc:sldMk cId="3656182077" sldId="295"/>
            <ac:cxnSpMk id="17" creationId="{FCA521E1-22E3-0A6D-65D1-91881E16CB93}"/>
          </ac:cxnSpMkLst>
        </pc:cxnChg>
        <pc:cxnChg chg="add mod">
          <ac:chgData name="Yin HANG" userId="4c313a22-6232-4b6b-9bb6-ceda1c8cb359" providerId="ADAL" clId="{04419979-5B8F-A945-BE22-F75EA0CB0458}" dt="2023-03-25T14:56:40.208" v="4485" actId="1076"/>
          <ac:cxnSpMkLst>
            <pc:docMk/>
            <pc:sldMk cId="3656182077" sldId="295"/>
            <ac:cxnSpMk id="28" creationId="{13FFB54A-CEC6-6AA5-90F2-B2D1FC8DB714}"/>
          </ac:cxnSpMkLst>
        </pc:cxnChg>
      </pc:sldChg>
      <pc:sldChg chg="addSp delSp modSp mod modNotesTx">
        <pc:chgData name="Yin HANG" userId="4c313a22-6232-4b6b-9bb6-ceda1c8cb359" providerId="ADAL" clId="{04419979-5B8F-A945-BE22-F75EA0CB0458}" dt="2023-03-25T14:41:16.041" v="4312" actId="1037"/>
        <pc:sldMkLst>
          <pc:docMk/>
          <pc:sldMk cId="3120143148" sldId="296"/>
        </pc:sldMkLst>
        <pc:spChg chg="del">
          <ac:chgData name="Yin HANG" userId="4c313a22-6232-4b6b-9bb6-ceda1c8cb359" providerId="ADAL" clId="{04419979-5B8F-A945-BE22-F75EA0CB0458}" dt="2023-03-25T14:11:35.827" v="3546" actId="478"/>
          <ac:spMkLst>
            <pc:docMk/>
            <pc:sldMk cId="3120143148" sldId="296"/>
            <ac:spMk id="2" creationId="{BBF7C6BB-9AD7-D6FE-340E-A6705064C896}"/>
          </ac:spMkLst>
        </pc:spChg>
        <pc:spChg chg="add mod">
          <ac:chgData name="Yin HANG" userId="4c313a22-6232-4b6b-9bb6-ceda1c8cb359" providerId="ADAL" clId="{04419979-5B8F-A945-BE22-F75EA0CB0458}" dt="2023-03-25T14:34:50.320" v="4124" actId="1037"/>
          <ac:spMkLst>
            <pc:docMk/>
            <pc:sldMk cId="3120143148" sldId="296"/>
            <ac:spMk id="5" creationId="{705EF2B6-2ABC-7440-1241-0293CBB3B2CB}"/>
          </ac:spMkLst>
        </pc:spChg>
        <pc:spChg chg="add del mod">
          <ac:chgData name="Yin HANG" userId="4c313a22-6232-4b6b-9bb6-ceda1c8cb359" providerId="ADAL" clId="{04419979-5B8F-A945-BE22-F75EA0CB0458}" dt="2023-03-25T14:15:00.097" v="3622" actId="478"/>
          <ac:spMkLst>
            <pc:docMk/>
            <pc:sldMk cId="3120143148" sldId="296"/>
            <ac:spMk id="7" creationId="{F9B9E11F-7876-43EF-15E6-6E65D9BD1857}"/>
          </ac:spMkLst>
        </pc:spChg>
        <pc:spChg chg="add mod">
          <ac:chgData name="Yin HANG" userId="4c313a22-6232-4b6b-9bb6-ceda1c8cb359" providerId="ADAL" clId="{04419979-5B8F-A945-BE22-F75EA0CB0458}" dt="2023-03-25T14:37:54.729" v="4249" actId="1035"/>
          <ac:spMkLst>
            <pc:docMk/>
            <pc:sldMk cId="3120143148" sldId="296"/>
            <ac:spMk id="12" creationId="{6C1BC13D-0BF1-D130-50AE-7752F5903118}"/>
          </ac:spMkLst>
        </pc:spChg>
        <pc:spChg chg="add mod">
          <ac:chgData name="Yin HANG" userId="4c313a22-6232-4b6b-9bb6-ceda1c8cb359" providerId="ADAL" clId="{04419979-5B8F-A945-BE22-F75EA0CB0458}" dt="2023-03-25T14:37:49.131" v="4243" actId="1035"/>
          <ac:spMkLst>
            <pc:docMk/>
            <pc:sldMk cId="3120143148" sldId="296"/>
            <ac:spMk id="17" creationId="{9B98304D-F7B5-ECF0-215A-0E51FB4D11CC}"/>
          </ac:spMkLst>
        </pc:spChg>
        <pc:spChg chg="add mod">
          <ac:chgData name="Yin HANG" userId="4c313a22-6232-4b6b-9bb6-ceda1c8cb359" providerId="ADAL" clId="{04419979-5B8F-A945-BE22-F75EA0CB0458}" dt="2023-03-25T14:41:16.041" v="4312" actId="1037"/>
          <ac:spMkLst>
            <pc:docMk/>
            <pc:sldMk cId="3120143148" sldId="296"/>
            <ac:spMk id="19" creationId="{0E87C1E0-D37F-71BA-BA61-B1F1F35FBFD6}"/>
          </ac:spMkLst>
        </pc:spChg>
        <pc:spChg chg="add mod">
          <ac:chgData name="Yin HANG" userId="4c313a22-6232-4b6b-9bb6-ceda1c8cb359" providerId="ADAL" clId="{04419979-5B8F-A945-BE22-F75EA0CB0458}" dt="2023-03-25T14:34:50.320" v="4124" actId="1037"/>
          <ac:spMkLst>
            <pc:docMk/>
            <pc:sldMk cId="3120143148" sldId="296"/>
            <ac:spMk id="20" creationId="{2D650678-0340-3326-653A-B57450B2DBF6}"/>
          </ac:spMkLst>
        </pc:spChg>
        <pc:spChg chg="add mod">
          <ac:chgData name="Yin HANG" userId="4c313a22-6232-4b6b-9bb6-ceda1c8cb359" providerId="ADAL" clId="{04419979-5B8F-A945-BE22-F75EA0CB0458}" dt="2023-03-25T14:41:16.041" v="4312" actId="1037"/>
          <ac:spMkLst>
            <pc:docMk/>
            <pc:sldMk cId="3120143148" sldId="296"/>
            <ac:spMk id="23" creationId="{984F242E-0917-FF42-E434-55824476A7A8}"/>
          </ac:spMkLst>
        </pc:spChg>
        <pc:spChg chg="add mod">
          <ac:chgData name="Yin HANG" userId="4c313a22-6232-4b6b-9bb6-ceda1c8cb359" providerId="ADAL" clId="{04419979-5B8F-A945-BE22-F75EA0CB0458}" dt="2023-03-25T14:35:56.801" v="4176" actId="1037"/>
          <ac:spMkLst>
            <pc:docMk/>
            <pc:sldMk cId="3120143148" sldId="296"/>
            <ac:spMk id="26" creationId="{B39CBE9E-EFDB-C734-EB65-52DDF48BAAA2}"/>
          </ac:spMkLst>
        </pc:spChg>
        <pc:spChg chg="add del">
          <ac:chgData name="Yin HANG" userId="4c313a22-6232-4b6b-9bb6-ceda1c8cb359" providerId="ADAL" clId="{04419979-5B8F-A945-BE22-F75EA0CB0458}" dt="2023-03-25T14:37:17.309" v="4204" actId="478"/>
          <ac:spMkLst>
            <pc:docMk/>
            <pc:sldMk cId="3120143148" sldId="296"/>
            <ac:spMk id="28" creationId="{5FBCAE1D-CC90-2A0B-62B1-E1F51B013A6C}"/>
          </ac:spMkLst>
        </pc:spChg>
        <pc:spChg chg="add mod">
          <ac:chgData name="Yin HANG" userId="4c313a22-6232-4b6b-9bb6-ceda1c8cb359" providerId="ADAL" clId="{04419979-5B8F-A945-BE22-F75EA0CB0458}" dt="2023-03-25T14:37:33.042" v="4207" actId="1076"/>
          <ac:spMkLst>
            <pc:docMk/>
            <pc:sldMk cId="3120143148" sldId="296"/>
            <ac:spMk id="29" creationId="{2A525E46-CC56-21AE-6203-F3624C459332}"/>
          </ac:spMkLst>
        </pc:spChg>
        <pc:spChg chg="add mod">
          <ac:chgData name="Yin HANG" userId="4c313a22-6232-4b6b-9bb6-ceda1c8cb359" providerId="ADAL" clId="{04419979-5B8F-A945-BE22-F75EA0CB0458}" dt="2023-03-25T14:38:15.117" v="4272" actId="20577"/>
          <ac:spMkLst>
            <pc:docMk/>
            <pc:sldMk cId="3120143148" sldId="296"/>
            <ac:spMk id="30" creationId="{22986D8C-487D-6CF8-DB03-4B4E6BE52D76}"/>
          </ac:spMkLst>
        </pc:spChg>
        <pc:picChg chg="add mod">
          <ac:chgData name="Yin HANG" userId="4c313a22-6232-4b6b-9bb6-ceda1c8cb359" providerId="ADAL" clId="{04419979-5B8F-A945-BE22-F75EA0CB0458}" dt="2023-03-25T14:34:50.320" v="4124" actId="1037"/>
          <ac:picMkLst>
            <pc:docMk/>
            <pc:sldMk cId="3120143148" sldId="296"/>
            <ac:picMk id="4" creationId="{656F806D-5758-E4DC-1A9A-256F10BC57FC}"/>
          </ac:picMkLst>
        </pc:picChg>
        <pc:picChg chg="add del mod">
          <ac:chgData name="Yin HANG" userId="4c313a22-6232-4b6b-9bb6-ceda1c8cb359" providerId="ADAL" clId="{04419979-5B8F-A945-BE22-F75EA0CB0458}" dt="2023-03-25T14:18:19.828" v="3631" actId="478"/>
          <ac:picMkLst>
            <pc:docMk/>
            <pc:sldMk cId="3120143148" sldId="296"/>
            <ac:picMk id="9" creationId="{C2CF2038-9872-18A1-098A-95C499E54230}"/>
          </ac:picMkLst>
        </pc:picChg>
        <pc:picChg chg="add mod">
          <ac:chgData name="Yin HANG" userId="4c313a22-6232-4b6b-9bb6-ceda1c8cb359" providerId="ADAL" clId="{04419979-5B8F-A945-BE22-F75EA0CB0458}" dt="2023-03-25T14:35:06.042" v="4128" actId="1076"/>
          <ac:picMkLst>
            <pc:docMk/>
            <pc:sldMk cId="3120143148" sldId="296"/>
            <ac:picMk id="11" creationId="{E19EAAB7-BA86-478C-4EDC-4F7D63F4010E}"/>
          </ac:picMkLst>
        </pc:picChg>
        <pc:picChg chg="add mod">
          <ac:chgData name="Yin HANG" userId="4c313a22-6232-4b6b-9bb6-ceda1c8cb359" providerId="ADAL" clId="{04419979-5B8F-A945-BE22-F75EA0CB0458}" dt="2023-03-25T14:37:43.999" v="4225" actId="1038"/>
          <ac:picMkLst>
            <pc:docMk/>
            <pc:sldMk cId="3120143148" sldId="296"/>
            <ac:picMk id="16" creationId="{BBEC2E49-A008-3774-89DE-7F44B5975529}"/>
          </ac:picMkLst>
        </pc:picChg>
        <pc:picChg chg="add mod">
          <ac:chgData name="Yin HANG" userId="4c313a22-6232-4b6b-9bb6-ceda1c8cb359" providerId="ADAL" clId="{04419979-5B8F-A945-BE22-F75EA0CB0458}" dt="2023-03-25T14:37:35.858" v="4208" actId="1076"/>
          <ac:picMkLst>
            <pc:docMk/>
            <pc:sldMk cId="3120143148" sldId="296"/>
            <ac:picMk id="25" creationId="{F0B00078-6ACA-FB6C-074A-4D8C0C46DBF3}"/>
          </ac:picMkLst>
        </pc:picChg>
        <pc:cxnChg chg="add mod">
          <ac:chgData name="Yin HANG" userId="4c313a22-6232-4b6b-9bb6-ceda1c8cb359" providerId="ADAL" clId="{04419979-5B8F-A945-BE22-F75EA0CB0458}" dt="2023-03-25T14:34:50.320" v="4124" actId="1037"/>
          <ac:cxnSpMkLst>
            <pc:docMk/>
            <pc:sldMk cId="3120143148" sldId="296"/>
            <ac:cxnSpMk id="6" creationId="{EBAFD686-CED0-8FBF-BF29-078E2FFF7BBD}"/>
          </ac:cxnSpMkLst>
        </pc:cxnChg>
        <pc:cxnChg chg="add mod">
          <ac:chgData name="Yin HANG" userId="4c313a22-6232-4b6b-9bb6-ceda1c8cb359" providerId="ADAL" clId="{04419979-5B8F-A945-BE22-F75EA0CB0458}" dt="2023-03-25T14:36:40.097" v="4193" actId="1035"/>
          <ac:cxnSpMkLst>
            <pc:docMk/>
            <pc:sldMk cId="3120143148" sldId="296"/>
            <ac:cxnSpMk id="14" creationId="{9EF64E40-5CD8-B6FA-0954-7A39D4A4842F}"/>
          </ac:cxnSpMkLst>
        </pc:cxnChg>
        <pc:cxnChg chg="add del mod">
          <ac:chgData name="Yin HANG" userId="4c313a22-6232-4b6b-9bb6-ceda1c8cb359" providerId="ADAL" clId="{04419979-5B8F-A945-BE22-F75EA0CB0458}" dt="2023-03-25T14:36:26.602" v="4181" actId="478"/>
          <ac:cxnSpMkLst>
            <pc:docMk/>
            <pc:sldMk cId="3120143148" sldId="296"/>
            <ac:cxnSpMk id="22" creationId="{C8F17C04-5EBF-4E08-1FFE-637A68436A4A}"/>
          </ac:cxnSpMkLst>
        </pc:cxnChg>
        <pc:cxnChg chg="add del mod">
          <ac:chgData name="Yin HANG" userId="4c313a22-6232-4b6b-9bb6-ceda1c8cb359" providerId="ADAL" clId="{04419979-5B8F-A945-BE22-F75EA0CB0458}" dt="2023-03-25T14:37:15.703" v="4203" actId="478"/>
          <ac:cxnSpMkLst>
            <pc:docMk/>
            <pc:sldMk cId="3120143148" sldId="296"/>
            <ac:cxnSpMk id="27" creationId="{4833C432-5685-1E94-6E8C-970F2AF2BF74}"/>
          </ac:cxnSpMkLst>
        </pc:cxnChg>
      </pc:sldChg>
      <pc:sldChg chg="addSp delSp add del setBg delDesignElem">
        <pc:chgData name="Yin HANG" userId="4c313a22-6232-4b6b-9bb6-ceda1c8cb359" providerId="ADAL" clId="{04419979-5B8F-A945-BE22-F75EA0CB0458}" dt="2023-03-25T14:38:38.457" v="4275"/>
        <pc:sldMkLst>
          <pc:docMk/>
          <pc:sldMk cId="18978143" sldId="298"/>
        </pc:sldMkLst>
        <pc:spChg chg="add del">
          <ac:chgData name="Yin HANG" userId="4c313a22-6232-4b6b-9bb6-ceda1c8cb359" providerId="ADAL" clId="{04419979-5B8F-A945-BE22-F75EA0CB0458}" dt="2023-03-25T14:38:38.457" v="4275"/>
          <ac:spMkLst>
            <pc:docMk/>
            <pc:sldMk cId="18978143" sldId="298"/>
            <ac:spMk id="28" creationId="{BD4C0BBB-0042-4603-A226-6117F3FD5B3C}"/>
          </ac:spMkLst>
        </pc:spChg>
        <pc:spChg chg="add del">
          <ac:chgData name="Yin HANG" userId="4c313a22-6232-4b6b-9bb6-ceda1c8cb359" providerId="ADAL" clId="{04419979-5B8F-A945-BE22-F75EA0CB0458}" dt="2023-03-25T14:38:38.457" v="4275"/>
          <ac:spMkLst>
            <pc:docMk/>
            <pc:sldMk cId="18978143" sldId="298"/>
            <ac:spMk id="30" creationId="{EC44F520-2598-460E-9F91-B02F60830CA2}"/>
          </ac:spMkLst>
        </pc:spChg>
        <pc:spChg chg="add del">
          <ac:chgData name="Yin HANG" userId="4c313a22-6232-4b6b-9bb6-ceda1c8cb359" providerId="ADAL" clId="{04419979-5B8F-A945-BE22-F75EA0CB0458}" dt="2023-03-25T14:38:38.457" v="4275"/>
          <ac:spMkLst>
            <pc:docMk/>
            <pc:sldMk cId="18978143" sldId="298"/>
            <ac:spMk id="32" creationId="{BB02F283-AD3D-43EB-8EB3-EEABE7B685DD}"/>
          </ac:spMkLst>
        </pc:spChg>
        <pc:spChg chg="add del">
          <ac:chgData name="Yin HANG" userId="4c313a22-6232-4b6b-9bb6-ceda1c8cb359" providerId="ADAL" clId="{04419979-5B8F-A945-BE22-F75EA0CB0458}" dt="2023-03-25T14:38:38.457" v="4275"/>
          <ac:spMkLst>
            <pc:docMk/>
            <pc:sldMk cId="18978143" sldId="298"/>
            <ac:spMk id="34" creationId="{87267ACD-C9FA-48F7-BA90-C05046F4EEDF}"/>
          </ac:spMkLst>
        </pc:spChg>
        <pc:spChg chg="add del">
          <ac:chgData name="Yin HANG" userId="4c313a22-6232-4b6b-9bb6-ceda1c8cb359" providerId="ADAL" clId="{04419979-5B8F-A945-BE22-F75EA0CB0458}" dt="2023-03-25T14:38:38.457" v="4275"/>
          <ac:spMkLst>
            <pc:docMk/>
            <pc:sldMk cId="18978143" sldId="298"/>
            <ac:spMk id="36" creationId="{53E17AA8-C417-4F74-9F1B-EAD82A19B73C}"/>
          </ac:spMkLst>
        </pc:spChg>
        <pc:spChg chg="add del">
          <ac:chgData name="Yin HANG" userId="4c313a22-6232-4b6b-9bb6-ceda1c8cb359" providerId="ADAL" clId="{04419979-5B8F-A945-BE22-F75EA0CB0458}" dt="2023-03-25T14:38:38.457" v="4275"/>
          <ac:spMkLst>
            <pc:docMk/>
            <pc:sldMk cId="18978143" sldId="298"/>
            <ac:spMk id="38" creationId="{D79F9CB9-0076-49F5-845A-C97CCFC1639A}"/>
          </ac:spMkLst>
        </pc:spChg>
        <pc:spChg chg="add del">
          <ac:chgData name="Yin HANG" userId="4c313a22-6232-4b6b-9bb6-ceda1c8cb359" providerId="ADAL" clId="{04419979-5B8F-A945-BE22-F75EA0CB0458}" dt="2023-03-25T14:38:38.457" v="4275"/>
          <ac:spMkLst>
            <pc:docMk/>
            <pc:sldMk cId="18978143" sldId="298"/>
            <ac:spMk id="40" creationId="{0567348B-D4F9-4978-8FB4-D4031CD133ED}"/>
          </ac:spMkLst>
        </pc:spChg>
      </pc:sldChg>
      <pc:sldChg chg="delSp modSp add mod modNotesTx">
        <pc:chgData name="Yin HANG" userId="4c313a22-6232-4b6b-9bb6-ceda1c8cb359" providerId="ADAL" clId="{04419979-5B8F-A945-BE22-F75EA0CB0458}" dt="2023-03-25T14:39:16.048" v="4302" actId="1037"/>
        <pc:sldMkLst>
          <pc:docMk/>
          <pc:sldMk cId="3971240563" sldId="298"/>
        </pc:sldMkLst>
        <pc:spChg chg="mod">
          <ac:chgData name="Yin HANG" userId="4c313a22-6232-4b6b-9bb6-ceda1c8cb359" providerId="ADAL" clId="{04419979-5B8F-A945-BE22-F75EA0CB0458}" dt="2023-03-25T14:39:16.048" v="4302" actId="1037"/>
          <ac:spMkLst>
            <pc:docMk/>
            <pc:sldMk cId="3971240563" sldId="298"/>
            <ac:spMk id="2" creationId="{3123173D-79CB-E9E1-9499-3022A028ED46}"/>
          </ac:spMkLst>
        </pc:spChg>
        <pc:picChg chg="del">
          <ac:chgData name="Yin HANG" userId="4c313a22-6232-4b6b-9bb6-ceda1c8cb359" providerId="ADAL" clId="{04419979-5B8F-A945-BE22-F75EA0CB0458}" dt="2023-03-25T14:38:42.963" v="4278" actId="478"/>
          <ac:picMkLst>
            <pc:docMk/>
            <pc:sldMk cId="3971240563" sldId="298"/>
            <ac:picMk id="4" creationId="{04FD8298-F5E9-EEAF-742B-BD245C3FC83A}"/>
          </ac:picMkLst>
        </pc:picChg>
      </pc:sldChg>
    </pc:docChg>
  </pc:docChgLst>
  <pc:docChgLst>
    <pc:chgData name="DAI Yu" userId="S::yu.dai.2022@mitb.smu.edu.sg::5fc6028b-21a3-49c9-bb2c-ed12165dc963" providerId="AD" clId="Web-{54F9175D-28B9-45CF-94E2-3AE6B4BB4066}"/>
    <pc:docChg chg="modSld">
      <pc:chgData name="DAI Yu" userId="S::yu.dai.2022@mitb.smu.edu.sg::5fc6028b-21a3-49c9-bb2c-ed12165dc963" providerId="AD" clId="Web-{54F9175D-28B9-45CF-94E2-3AE6B4BB4066}" dt="2023-03-25T12:00:58.846" v="26"/>
      <pc:docMkLst>
        <pc:docMk/>
      </pc:docMkLst>
      <pc:sldChg chg="modNotes">
        <pc:chgData name="DAI Yu" userId="S::yu.dai.2022@mitb.smu.edu.sg::5fc6028b-21a3-49c9-bb2c-ed12165dc963" providerId="AD" clId="Web-{54F9175D-28B9-45CF-94E2-3AE6B4BB4066}" dt="2023-03-25T11:59:09.860" v="23"/>
        <pc:sldMkLst>
          <pc:docMk/>
          <pc:sldMk cId="685566178" sldId="262"/>
        </pc:sldMkLst>
      </pc:sldChg>
      <pc:sldChg chg="modSp modNotes">
        <pc:chgData name="DAI Yu" userId="S::yu.dai.2022@mitb.smu.edu.sg::5fc6028b-21a3-49c9-bb2c-ed12165dc963" providerId="AD" clId="Web-{54F9175D-28B9-45CF-94E2-3AE6B4BB4066}" dt="2023-03-25T12:00:58.846" v="26"/>
        <pc:sldMkLst>
          <pc:docMk/>
          <pc:sldMk cId="1972093647" sldId="263"/>
        </pc:sldMkLst>
        <pc:picChg chg="mod">
          <ac:chgData name="DAI Yu" userId="S::yu.dai.2022@mitb.smu.edu.sg::5fc6028b-21a3-49c9-bb2c-ed12165dc963" providerId="AD" clId="Web-{54F9175D-28B9-45CF-94E2-3AE6B4BB4066}" dt="2023-03-25T11:53:58.386" v="1" actId="1076"/>
          <ac:picMkLst>
            <pc:docMk/>
            <pc:sldMk cId="1972093647" sldId="263"/>
            <ac:picMk id="3" creationId="{EBED2253-7848-2E31-3CE0-787500E790BB}"/>
          </ac:picMkLst>
        </pc:picChg>
      </pc:sldChg>
    </pc:docChg>
  </pc:docChgLst>
  <pc:docChgLst>
    <pc:chgData name="Sydney NG Deng Jun" userId="S::sydney.ng.2022@mitb.smu.edu.sg::ee2e4100-3bea-480c-b1d9-b6b07fc7437d" providerId="AD" clId="Web-{D0B0E4BF-C0A5-4BB0-A10C-29B5DD5A2E81}"/>
    <pc:docChg chg="modSld">
      <pc:chgData name="Sydney NG Deng Jun" userId="S::sydney.ng.2022@mitb.smu.edu.sg::ee2e4100-3bea-480c-b1d9-b6b07fc7437d" providerId="AD" clId="Web-{D0B0E4BF-C0A5-4BB0-A10C-29B5DD5A2E81}" dt="2023-03-25T15:06:26.762" v="26"/>
      <pc:docMkLst>
        <pc:docMk/>
      </pc:docMkLst>
      <pc:sldChg chg="modSp modNotes">
        <pc:chgData name="Sydney NG Deng Jun" userId="S::sydney.ng.2022@mitb.smu.edu.sg::ee2e4100-3bea-480c-b1d9-b6b07fc7437d" providerId="AD" clId="Web-{D0B0E4BF-C0A5-4BB0-A10C-29B5DD5A2E81}" dt="2023-03-25T15:06:26.762" v="26"/>
        <pc:sldMkLst>
          <pc:docMk/>
          <pc:sldMk cId="3971240563" sldId="298"/>
        </pc:sldMkLst>
        <pc:picChg chg="mod">
          <ac:chgData name="Sydney NG Deng Jun" userId="S::sydney.ng.2022@mitb.smu.edu.sg::ee2e4100-3bea-480c-b1d9-b6b07fc7437d" providerId="AD" clId="Web-{D0B0E4BF-C0A5-4BB0-A10C-29B5DD5A2E81}" dt="2023-03-25T14:45:43.883" v="7" actId="14100"/>
          <ac:picMkLst>
            <pc:docMk/>
            <pc:sldMk cId="3971240563" sldId="298"/>
            <ac:picMk id="3" creationId="{CA40829B-BD46-76F9-6327-04C3E0DA29BB}"/>
          </ac:picMkLst>
        </pc:picChg>
        <pc:picChg chg="mod">
          <ac:chgData name="Sydney NG Deng Jun" userId="S::sydney.ng.2022@mitb.smu.edu.sg::ee2e4100-3bea-480c-b1d9-b6b07fc7437d" providerId="AD" clId="Web-{D0B0E4BF-C0A5-4BB0-A10C-29B5DD5A2E81}" dt="2023-03-25T14:45:54.664" v="11" actId="1076"/>
          <ac:picMkLst>
            <pc:docMk/>
            <pc:sldMk cId="3971240563" sldId="298"/>
            <ac:picMk id="4" creationId="{8FD47CF3-A48A-040D-1D65-99CE19EAEAEB}"/>
          </ac:picMkLst>
        </pc:picChg>
      </pc:sldChg>
      <pc:sldChg chg="modSp">
        <pc:chgData name="Sydney NG Deng Jun" userId="S::sydney.ng.2022@mitb.smu.edu.sg::ee2e4100-3bea-480c-b1d9-b6b07fc7437d" providerId="AD" clId="Web-{D0B0E4BF-C0A5-4BB0-A10C-29B5DD5A2E81}" dt="2023-03-25T14:45:29.991" v="6" actId="1076"/>
        <pc:sldMkLst>
          <pc:docMk/>
          <pc:sldMk cId="570864274" sldId="299"/>
        </pc:sldMkLst>
        <pc:picChg chg="mod">
          <ac:chgData name="Sydney NG Deng Jun" userId="S::sydney.ng.2022@mitb.smu.edu.sg::ee2e4100-3bea-480c-b1d9-b6b07fc7437d" providerId="AD" clId="Web-{D0B0E4BF-C0A5-4BB0-A10C-29B5DD5A2E81}" dt="2023-03-25T14:45:09.678" v="4" actId="1076"/>
          <ac:picMkLst>
            <pc:docMk/>
            <pc:sldMk cId="570864274" sldId="299"/>
            <ac:picMk id="5" creationId="{4194517B-21A3-AC03-C795-6D972EC87796}"/>
          </ac:picMkLst>
        </pc:picChg>
        <pc:picChg chg="mod">
          <ac:chgData name="Sydney NG Deng Jun" userId="S::sydney.ng.2022@mitb.smu.edu.sg::ee2e4100-3bea-480c-b1d9-b6b07fc7437d" providerId="AD" clId="Web-{D0B0E4BF-C0A5-4BB0-A10C-29B5DD5A2E81}" dt="2023-03-25T14:45:29.991" v="6" actId="1076"/>
          <ac:picMkLst>
            <pc:docMk/>
            <pc:sldMk cId="570864274" sldId="299"/>
            <ac:picMk id="6" creationId="{C312611E-1C34-81EA-CCE1-932A9245C8EA}"/>
          </ac:picMkLst>
        </pc:picChg>
      </pc:sldChg>
    </pc:docChg>
  </pc:docChgLst>
  <pc:docChgLst>
    <pc:chgData name="DAI Yu" userId="S::yu.dai.2022@mitb.smu.edu.sg::5fc6028b-21a3-49c9-bb2c-ed12165dc963" providerId="AD" clId="Web-{1C5A6EC6-E58A-4486-9737-227CECF7827B}"/>
    <pc:docChg chg="modSld">
      <pc:chgData name="DAI Yu" userId="S::yu.dai.2022@mitb.smu.edu.sg::5fc6028b-21a3-49c9-bb2c-ed12165dc963" providerId="AD" clId="Web-{1C5A6EC6-E58A-4486-9737-227CECF7827B}" dt="2023-03-23T12:53:44.811" v="52"/>
      <pc:docMkLst>
        <pc:docMk/>
      </pc:docMkLst>
      <pc:sldChg chg="addSp delSp modSp mod modClrScheme delDesignElem chgLayout modNotes">
        <pc:chgData name="DAI Yu" userId="S::yu.dai.2022@mitb.smu.edu.sg::5fc6028b-21a3-49c9-bb2c-ed12165dc963" providerId="AD" clId="Web-{1C5A6EC6-E58A-4486-9737-227CECF7827B}" dt="2023-03-23T12:53:44.811" v="52"/>
        <pc:sldMkLst>
          <pc:docMk/>
          <pc:sldMk cId="656370238" sldId="261"/>
        </pc:sldMkLst>
        <pc:spChg chg="mod ord">
          <ac:chgData name="DAI Yu" userId="S::yu.dai.2022@mitb.smu.edu.sg::5fc6028b-21a3-49c9-bb2c-ed12165dc963" providerId="AD" clId="Web-{1C5A6EC6-E58A-4486-9737-227CECF7827B}" dt="2023-03-23T12:49:44.944" v="39"/>
          <ac:spMkLst>
            <pc:docMk/>
            <pc:sldMk cId="656370238" sldId="261"/>
            <ac:spMk id="2" creationId="{3C0CF75D-5AB8-F582-B9F2-F75426404007}"/>
          </ac:spMkLst>
        </pc:spChg>
        <pc:spChg chg="del mod">
          <ac:chgData name="DAI Yu" userId="S::yu.dai.2022@mitb.smu.edu.sg::5fc6028b-21a3-49c9-bb2c-ed12165dc963" providerId="AD" clId="Web-{1C5A6EC6-E58A-4486-9737-227CECF7827B}" dt="2023-03-23T12:46:36.672" v="10"/>
          <ac:spMkLst>
            <pc:docMk/>
            <pc:sldMk cId="656370238" sldId="261"/>
            <ac:spMk id="3" creationId="{ED08D2BF-B2C5-7F2E-3E47-CD12184996E0}"/>
          </ac:spMkLst>
        </pc:spChg>
        <pc:spChg chg="add del mod">
          <ac:chgData name="DAI Yu" userId="S::yu.dai.2022@mitb.smu.edu.sg::5fc6028b-21a3-49c9-bb2c-ed12165dc963" providerId="AD" clId="Web-{1C5A6EC6-E58A-4486-9737-227CECF7827B}" dt="2023-03-23T12:46:41.094" v="11"/>
          <ac:spMkLst>
            <pc:docMk/>
            <pc:sldMk cId="656370238" sldId="261"/>
            <ac:spMk id="6" creationId="{3A45009A-9B7A-6C3B-C861-DD8228D59D20}"/>
          </ac:spMkLst>
        </pc:spChg>
        <pc:spChg chg="add del">
          <ac:chgData name="DAI Yu" userId="S::yu.dai.2022@mitb.smu.edu.sg::5fc6028b-21a3-49c9-bb2c-ed12165dc963" providerId="AD" clId="Web-{1C5A6EC6-E58A-4486-9737-227CECF7827B}" dt="2023-03-23T12:49:44.944" v="39"/>
          <ac:spMkLst>
            <pc:docMk/>
            <pc:sldMk cId="656370238" sldId="261"/>
            <ac:spMk id="7" creationId="{BD4C0BBB-0042-4603-A226-6117F3FD5B3C}"/>
          </ac:spMkLst>
        </pc:spChg>
        <pc:spChg chg="add del">
          <ac:chgData name="DAI Yu" userId="S::yu.dai.2022@mitb.smu.edu.sg::5fc6028b-21a3-49c9-bb2c-ed12165dc963" providerId="AD" clId="Web-{1C5A6EC6-E58A-4486-9737-227CECF7827B}" dt="2023-03-23T12:49:44.944" v="39"/>
          <ac:spMkLst>
            <pc:docMk/>
            <pc:sldMk cId="656370238" sldId="261"/>
            <ac:spMk id="8" creationId="{EC44F520-2598-460E-9F91-B02F60830CA2}"/>
          </ac:spMkLst>
        </pc:spChg>
        <pc:spChg chg="add del">
          <ac:chgData name="DAI Yu" userId="S::yu.dai.2022@mitb.smu.edu.sg::5fc6028b-21a3-49c9-bb2c-ed12165dc963" providerId="AD" clId="Web-{1C5A6EC6-E58A-4486-9737-227CECF7827B}" dt="2023-03-23T12:49:44.944" v="39"/>
          <ac:spMkLst>
            <pc:docMk/>
            <pc:sldMk cId="656370238" sldId="261"/>
            <ac:spMk id="10" creationId="{9EDC711F-4DA7-4E33-A776-F079ACDA6DE5}"/>
          </ac:spMkLst>
        </pc:spChg>
        <pc:spChg chg="add del">
          <ac:chgData name="DAI Yu" userId="S::yu.dai.2022@mitb.smu.edu.sg::5fc6028b-21a3-49c9-bb2c-ed12165dc963" providerId="AD" clId="Web-{1C5A6EC6-E58A-4486-9737-227CECF7827B}" dt="2023-03-23T12:49:44.944" v="39"/>
          <ac:spMkLst>
            <pc:docMk/>
            <pc:sldMk cId="656370238" sldId="261"/>
            <ac:spMk id="15" creationId="{B3E32D53-FD05-46F1-97E2-C13949F5984B}"/>
          </ac:spMkLst>
        </pc:spChg>
        <pc:spChg chg="add del">
          <ac:chgData name="DAI Yu" userId="S::yu.dai.2022@mitb.smu.edu.sg::5fc6028b-21a3-49c9-bb2c-ed12165dc963" providerId="AD" clId="Web-{1C5A6EC6-E58A-4486-9737-227CECF7827B}" dt="2023-03-23T12:49:44.944" v="39"/>
          <ac:spMkLst>
            <pc:docMk/>
            <pc:sldMk cId="656370238" sldId="261"/>
            <ac:spMk id="17" creationId="{FDA9E872-DB12-4A7B-A151-052FA0773903}"/>
          </ac:spMkLst>
        </pc:spChg>
        <pc:spChg chg="del">
          <ac:chgData name="DAI Yu" userId="S::yu.dai.2022@mitb.smu.edu.sg::5fc6028b-21a3-49c9-bb2c-ed12165dc963" providerId="AD" clId="Web-{1C5A6EC6-E58A-4486-9737-227CECF7827B}" dt="2023-03-23T12:49:25.412" v="33"/>
          <ac:spMkLst>
            <pc:docMk/>
            <pc:sldMk cId="656370238" sldId="261"/>
            <ac:spMk id="18" creationId="{93DAF4AA-9270-40B5-B73C-B11B9A92F0BC}"/>
          </ac:spMkLst>
        </pc:spChg>
        <pc:spChg chg="add del">
          <ac:chgData name="DAI Yu" userId="S::yu.dai.2022@mitb.smu.edu.sg::5fc6028b-21a3-49c9-bb2c-ed12165dc963" providerId="AD" clId="Web-{1C5A6EC6-E58A-4486-9737-227CECF7827B}" dt="2023-03-23T12:49:44.944" v="39"/>
          <ac:spMkLst>
            <pc:docMk/>
            <pc:sldMk cId="656370238" sldId="261"/>
            <ac:spMk id="19" creationId="{3B984CFC-8941-41C1-9730-F447E13EB442}"/>
          </ac:spMkLst>
        </pc:spChg>
        <pc:spChg chg="del">
          <ac:chgData name="DAI Yu" userId="S::yu.dai.2022@mitb.smu.edu.sg::5fc6028b-21a3-49c9-bb2c-ed12165dc963" providerId="AD" clId="Web-{1C5A6EC6-E58A-4486-9737-227CECF7827B}" dt="2023-03-23T12:49:25.412" v="33"/>
          <ac:spMkLst>
            <pc:docMk/>
            <pc:sldMk cId="656370238" sldId="261"/>
            <ac:spMk id="20" creationId="{31D5E60A-D6B1-4F21-A993-313958AF0C00}"/>
          </ac:spMkLst>
        </pc:spChg>
        <pc:spChg chg="add del">
          <ac:chgData name="DAI Yu" userId="S::yu.dai.2022@mitb.smu.edu.sg::5fc6028b-21a3-49c9-bb2c-ed12165dc963" providerId="AD" clId="Web-{1C5A6EC6-E58A-4486-9737-227CECF7827B}" dt="2023-03-23T12:49:44.944" v="39"/>
          <ac:spMkLst>
            <pc:docMk/>
            <pc:sldMk cId="656370238" sldId="261"/>
            <ac:spMk id="21" creationId="{D3185161-AC26-4077-A972-6C3306B241E2}"/>
          </ac:spMkLst>
        </pc:spChg>
        <pc:spChg chg="del">
          <ac:chgData name="DAI Yu" userId="S::yu.dai.2022@mitb.smu.edu.sg::5fc6028b-21a3-49c9-bb2c-ed12165dc963" providerId="AD" clId="Web-{1C5A6EC6-E58A-4486-9737-227CECF7827B}" dt="2023-03-23T12:49:25.412" v="33"/>
          <ac:spMkLst>
            <pc:docMk/>
            <pc:sldMk cId="656370238" sldId="261"/>
            <ac:spMk id="22" creationId="{5B7BB16B-E108-4C64-97D5-7AC67CC5E2C7}"/>
          </ac:spMkLst>
        </pc:spChg>
        <pc:spChg chg="add del">
          <ac:chgData name="DAI Yu" userId="S::yu.dai.2022@mitb.smu.edu.sg::5fc6028b-21a3-49c9-bb2c-ed12165dc963" providerId="AD" clId="Web-{1C5A6EC6-E58A-4486-9737-227CECF7827B}" dt="2023-03-23T12:49:44.944" v="39"/>
          <ac:spMkLst>
            <pc:docMk/>
            <pc:sldMk cId="656370238" sldId="261"/>
            <ac:spMk id="23" creationId="{39B0F207-7872-4A1E-BCCD-EBF4B8A6ACA1}"/>
          </ac:spMkLst>
        </pc:spChg>
        <pc:spChg chg="del">
          <ac:chgData name="DAI Yu" userId="S::yu.dai.2022@mitb.smu.edu.sg::5fc6028b-21a3-49c9-bb2c-ed12165dc963" providerId="AD" clId="Web-{1C5A6EC6-E58A-4486-9737-227CECF7827B}" dt="2023-03-23T12:49:25.412" v="33"/>
          <ac:spMkLst>
            <pc:docMk/>
            <pc:sldMk cId="656370238" sldId="261"/>
            <ac:spMk id="24" creationId="{A5F6A003-4671-4F7B-A12E-2946D61E435F}"/>
          </ac:spMkLst>
        </pc:spChg>
        <pc:spChg chg="add">
          <ac:chgData name="DAI Yu" userId="S::yu.dai.2022@mitb.smu.edu.sg::5fc6028b-21a3-49c9-bb2c-ed12165dc963" providerId="AD" clId="Web-{1C5A6EC6-E58A-4486-9737-227CECF7827B}" dt="2023-03-23T12:49:44.944" v="39"/>
          <ac:spMkLst>
            <pc:docMk/>
            <pc:sldMk cId="656370238" sldId="261"/>
            <ac:spMk id="28" creationId="{BD4C0BBB-0042-4603-A226-6117F3FD5B3C}"/>
          </ac:spMkLst>
        </pc:spChg>
        <pc:spChg chg="add">
          <ac:chgData name="DAI Yu" userId="S::yu.dai.2022@mitb.smu.edu.sg::5fc6028b-21a3-49c9-bb2c-ed12165dc963" providerId="AD" clId="Web-{1C5A6EC6-E58A-4486-9737-227CECF7827B}" dt="2023-03-23T12:49:44.944" v="39"/>
          <ac:spMkLst>
            <pc:docMk/>
            <pc:sldMk cId="656370238" sldId="261"/>
            <ac:spMk id="30" creationId="{EC44F520-2598-460E-9F91-B02F60830CA2}"/>
          </ac:spMkLst>
        </pc:spChg>
        <pc:spChg chg="add">
          <ac:chgData name="DAI Yu" userId="S::yu.dai.2022@mitb.smu.edu.sg::5fc6028b-21a3-49c9-bb2c-ed12165dc963" providerId="AD" clId="Web-{1C5A6EC6-E58A-4486-9737-227CECF7827B}" dt="2023-03-23T12:49:44.944" v="39"/>
          <ac:spMkLst>
            <pc:docMk/>
            <pc:sldMk cId="656370238" sldId="261"/>
            <ac:spMk id="32" creationId="{1DBC8414-BE7E-4B6C-A114-B2C3795C883F}"/>
          </ac:spMkLst>
        </pc:spChg>
        <pc:spChg chg="add">
          <ac:chgData name="DAI Yu" userId="S::yu.dai.2022@mitb.smu.edu.sg::5fc6028b-21a3-49c9-bb2c-ed12165dc963" providerId="AD" clId="Web-{1C5A6EC6-E58A-4486-9737-227CECF7827B}" dt="2023-03-23T12:49:44.944" v="39"/>
          <ac:spMkLst>
            <pc:docMk/>
            <pc:sldMk cId="656370238" sldId="261"/>
            <ac:spMk id="34" creationId="{0EC398C5-5C2E-4038-9DB3-DE2B5A9BEFFB}"/>
          </ac:spMkLst>
        </pc:spChg>
        <pc:spChg chg="add">
          <ac:chgData name="DAI Yu" userId="S::yu.dai.2022@mitb.smu.edu.sg::5fc6028b-21a3-49c9-bb2c-ed12165dc963" providerId="AD" clId="Web-{1C5A6EC6-E58A-4486-9737-227CECF7827B}" dt="2023-03-23T12:49:44.944" v="39"/>
          <ac:spMkLst>
            <pc:docMk/>
            <pc:sldMk cId="656370238" sldId="261"/>
            <ac:spMk id="36" creationId="{A2F10B26-073B-4B10-8AAA-161242DD82B0}"/>
          </ac:spMkLst>
        </pc:spChg>
        <pc:spChg chg="add">
          <ac:chgData name="DAI Yu" userId="S::yu.dai.2022@mitb.smu.edu.sg::5fc6028b-21a3-49c9-bb2c-ed12165dc963" providerId="AD" clId="Web-{1C5A6EC6-E58A-4486-9737-227CECF7827B}" dt="2023-03-23T12:49:44.944" v="39"/>
          <ac:spMkLst>
            <pc:docMk/>
            <pc:sldMk cId="656370238" sldId="261"/>
            <ac:spMk id="38" creationId="{610DBBC7-698F-4A54-B1CB-A99F9CC356DF}"/>
          </ac:spMkLst>
        </pc:spChg>
        <pc:spChg chg="add">
          <ac:chgData name="DAI Yu" userId="S::yu.dai.2022@mitb.smu.edu.sg::5fc6028b-21a3-49c9-bb2c-ed12165dc963" providerId="AD" clId="Web-{1C5A6EC6-E58A-4486-9737-227CECF7827B}" dt="2023-03-23T12:49:44.944" v="39"/>
          <ac:spMkLst>
            <pc:docMk/>
            <pc:sldMk cId="656370238" sldId="261"/>
            <ac:spMk id="40" creationId="{DE6E822A-8BCF-432C-83E6-BBE821476CD4}"/>
          </ac:spMkLst>
        </pc:spChg>
        <pc:picChg chg="mod">
          <ac:chgData name="DAI Yu" userId="S::yu.dai.2022@mitb.smu.edu.sg::5fc6028b-21a3-49c9-bb2c-ed12165dc963" providerId="AD" clId="Web-{1C5A6EC6-E58A-4486-9737-227CECF7827B}" dt="2023-03-23T12:49:44.944" v="39"/>
          <ac:picMkLst>
            <pc:docMk/>
            <pc:sldMk cId="656370238" sldId="261"/>
            <ac:picMk id="4" creationId="{FC60ECA5-5820-196C-21AF-D7C2173D1143}"/>
          </ac:picMkLst>
        </pc:picChg>
      </pc:sldChg>
      <pc:sldChg chg="modSp">
        <pc:chgData name="DAI Yu" userId="S::yu.dai.2022@mitb.smu.edu.sg::5fc6028b-21a3-49c9-bb2c-ed12165dc963" providerId="AD" clId="Web-{1C5A6EC6-E58A-4486-9737-227CECF7827B}" dt="2023-03-23T12:52:09.698" v="50" actId="14100"/>
        <pc:sldMkLst>
          <pc:docMk/>
          <pc:sldMk cId="1972093647" sldId="263"/>
        </pc:sldMkLst>
        <pc:picChg chg="mod">
          <ac:chgData name="DAI Yu" userId="S::yu.dai.2022@mitb.smu.edu.sg::5fc6028b-21a3-49c9-bb2c-ed12165dc963" providerId="AD" clId="Web-{1C5A6EC6-E58A-4486-9737-227CECF7827B}" dt="2023-03-23T12:52:09.698" v="50" actId="14100"/>
          <ac:picMkLst>
            <pc:docMk/>
            <pc:sldMk cId="1972093647" sldId="263"/>
            <ac:picMk id="3" creationId="{EBED2253-7848-2E31-3CE0-787500E790BB}"/>
          </ac:picMkLst>
        </pc:picChg>
      </pc:sldChg>
    </pc:docChg>
  </pc:docChgLst>
  <pc:docChgLst>
    <pc:chgData name="DAI Yu" userId="S::yu.dai.2022@mitb.smu.edu.sg::5fc6028b-21a3-49c9-bb2c-ed12165dc963" providerId="AD" clId="Web-{19CAC8F9-07FB-437B-81C6-0529CF2EE430}"/>
    <pc:docChg chg="modSld">
      <pc:chgData name="DAI Yu" userId="S::yu.dai.2022@mitb.smu.edu.sg::5fc6028b-21a3-49c9-bb2c-ed12165dc963" providerId="AD" clId="Web-{19CAC8F9-07FB-437B-81C6-0529CF2EE430}" dt="2023-03-19T13:13:31.493" v="74" actId="20577"/>
      <pc:docMkLst>
        <pc:docMk/>
      </pc:docMkLst>
      <pc:sldChg chg="addSp delSp modSp">
        <pc:chgData name="DAI Yu" userId="S::yu.dai.2022@mitb.smu.edu.sg::5fc6028b-21a3-49c9-bb2c-ed12165dc963" providerId="AD" clId="Web-{19CAC8F9-07FB-437B-81C6-0529CF2EE430}" dt="2023-03-19T13:13:31.493" v="74" actId="20577"/>
        <pc:sldMkLst>
          <pc:docMk/>
          <pc:sldMk cId="1972093647" sldId="263"/>
        </pc:sldMkLst>
        <pc:spChg chg="mod">
          <ac:chgData name="DAI Yu" userId="S::yu.dai.2022@mitb.smu.edu.sg::5fc6028b-21a3-49c9-bb2c-ed12165dc963" providerId="AD" clId="Web-{19CAC8F9-07FB-437B-81C6-0529CF2EE430}" dt="2023-03-19T13:13:14.492" v="72" actId="14100"/>
          <ac:spMkLst>
            <pc:docMk/>
            <pc:sldMk cId="1972093647" sldId="263"/>
            <ac:spMk id="2" creationId="{F6E0904B-21CC-9E2D-A823-84F870A42FF6}"/>
          </ac:spMkLst>
        </pc:spChg>
        <pc:spChg chg="del">
          <ac:chgData name="DAI Yu" userId="S::yu.dai.2022@mitb.smu.edu.sg::5fc6028b-21a3-49c9-bb2c-ed12165dc963" providerId="AD" clId="Web-{19CAC8F9-07FB-437B-81C6-0529CF2EE430}" dt="2023-03-19T12:52:36.954" v="51"/>
          <ac:spMkLst>
            <pc:docMk/>
            <pc:sldMk cId="1972093647" sldId="263"/>
            <ac:spMk id="5" creationId="{8B299E74-D0C2-377F-97EC-9F5310B8CBF8}"/>
          </ac:spMkLst>
        </pc:spChg>
        <pc:spChg chg="mod">
          <ac:chgData name="DAI Yu" userId="S::yu.dai.2022@mitb.smu.edu.sg::5fc6028b-21a3-49c9-bb2c-ed12165dc963" providerId="AD" clId="Web-{19CAC8F9-07FB-437B-81C6-0529CF2EE430}" dt="2023-03-19T13:13:31.493" v="74" actId="20577"/>
          <ac:spMkLst>
            <pc:docMk/>
            <pc:sldMk cId="1972093647" sldId="263"/>
            <ac:spMk id="6" creationId="{10F8DED8-F599-CDDE-9D92-A6B0B05DF60E}"/>
          </ac:spMkLst>
        </pc:spChg>
        <pc:spChg chg="del">
          <ac:chgData name="DAI Yu" userId="S::yu.dai.2022@mitb.smu.edu.sg::5fc6028b-21a3-49c9-bb2c-ed12165dc963" providerId="AD" clId="Web-{19CAC8F9-07FB-437B-81C6-0529CF2EE430}" dt="2023-03-19T12:52:39.751" v="52"/>
          <ac:spMkLst>
            <pc:docMk/>
            <pc:sldMk cId="1972093647" sldId="263"/>
            <ac:spMk id="7" creationId="{74F58C31-DB9A-1DC2-B4FA-C08E718D0B8F}"/>
          </ac:spMkLst>
        </pc:spChg>
        <pc:spChg chg="del mod">
          <ac:chgData name="DAI Yu" userId="S::yu.dai.2022@mitb.smu.edu.sg::5fc6028b-21a3-49c9-bb2c-ed12165dc963" providerId="AD" clId="Web-{19CAC8F9-07FB-437B-81C6-0529CF2EE430}" dt="2023-03-19T13:12:00.318" v="59"/>
          <ac:spMkLst>
            <pc:docMk/>
            <pc:sldMk cId="1972093647" sldId="263"/>
            <ac:spMk id="8" creationId="{D7DC212C-8E33-CABB-454F-FFE20E6BF2E1}"/>
          </ac:spMkLst>
        </pc:spChg>
        <pc:picChg chg="add mod">
          <ac:chgData name="DAI Yu" userId="S::yu.dai.2022@mitb.smu.edu.sg::5fc6028b-21a3-49c9-bb2c-ed12165dc963" providerId="AD" clId="Web-{19CAC8F9-07FB-437B-81C6-0529CF2EE430}" dt="2023-03-19T13:12:42.147" v="69" actId="14100"/>
          <ac:picMkLst>
            <pc:docMk/>
            <pc:sldMk cId="1972093647" sldId="263"/>
            <ac:picMk id="3" creationId="{EBED2253-7848-2E31-3CE0-787500E790BB}"/>
          </ac:picMkLst>
        </pc:picChg>
      </pc:sldChg>
    </pc:docChg>
  </pc:docChgLst>
  <pc:docChgLst>
    <pc:chgData name="Bhairavi VAIRAVELU" userId="a85ed786-b721-4552-836d-aed16762b4d5" providerId="ADAL" clId="{F4D898F5-4FEB-442B-B126-A126FBC5A004}"/>
    <pc:docChg chg="modSld sldOrd">
      <pc:chgData name="Bhairavi VAIRAVELU" userId="a85ed786-b721-4552-836d-aed16762b4d5" providerId="ADAL" clId="{F4D898F5-4FEB-442B-B126-A126FBC5A004}" dt="2023-03-26T04:44:51.157" v="69" actId="478"/>
      <pc:docMkLst>
        <pc:docMk/>
      </pc:docMkLst>
      <pc:sldChg chg="delSp modSp">
        <pc:chgData name="Bhairavi VAIRAVELU" userId="a85ed786-b721-4552-836d-aed16762b4d5" providerId="ADAL" clId="{F4D898F5-4FEB-442B-B126-A126FBC5A004}" dt="2023-03-26T04:44:48.397" v="67" actId="478"/>
        <pc:sldMkLst>
          <pc:docMk/>
          <pc:sldMk cId="2426220762" sldId="258"/>
        </pc:sldMkLst>
        <pc:picChg chg="del mod">
          <ac:chgData name="Bhairavi VAIRAVELU" userId="a85ed786-b721-4552-836d-aed16762b4d5" providerId="ADAL" clId="{F4D898F5-4FEB-442B-B126-A126FBC5A004}" dt="2023-03-26T04:44:48.397" v="67" actId="478"/>
          <ac:picMkLst>
            <pc:docMk/>
            <pc:sldMk cId="2426220762" sldId="258"/>
            <ac:picMk id="6" creationId="{11220F6F-95D2-7147-47E6-7D0C6B22B838}"/>
          </ac:picMkLst>
        </pc:picChg>
      </pc:sldChg>
      <pc:sldChg chg="delSp modSp">
        <pc:chgData name="Bhairavi VAIRAVELU" userId="a85ed786-b721-4552-836d-aed16762b4d5" providerId="ADAL" clId="{F4D898F5-4FEB-442B-B126-A126FBC5A004}" dt="2023-03-26T04:44:51.157" v="69" actId="478"/>
        <pc:sldMkLst>
          <pc:docMk/>
          <pc:sldMk cId="1360836832" sldId="259"/>
        </pc:sldMkLst>
        <pc:picChg chg="del mod">
          <ac:chgData name="Bhairavi VAIRAVELU" userId="a85ed786-b721-4552-836d-aed16762b4d5" providerId="ADAL" clId="{F4D898F5-4FEB-442B-B126-A126FBC5A004}" dt="2023-03-26T04:44:51.157" v="69" actId="478"/>
          <ac:picMkLst>
            <pc:docMk/>
            <pc:sldMk cId="1360836832" sldId="259"/>
            <ac:picMk id="5" creationId="{4C5ACBB0-EC55-07B3-6FD7-760A8D31CEC4}"/>
          </ac:picMkLst>
        </pc:picChg>
      </pc:sldChg>
      <pc:sldChg chg="ord">
        <pc:chgData name="Bhairavi VAIRAVELU" userId="a85ed786-b721-4552-836d-aed16762b4d5" providerId="ADAL" clId="{F4D898F5-4FEB-442B-B126-A126FBC5A004}" dt="2023-03-25T08:00:10.667" v="58"/>
        <pc:sldMkLst>
          <pc:docMk/>
          <pc:sldMk cId="2059953231" sldId="260"/>
        </pc:sldMkLst>
      </pc:sldChg>
      <pc:sldChg chg="modSp mod ord">
        <pc:chgData name="Bhairavi VAIRAVELU" userId="a85ed786-b721-4552-836d-aed16762b4d5" providerId="ADAL" clId="{F4D898F5-4FEB-442B-B126-A126FBC5A004}" dt="2023-03-25T08:00:34.711" v="59" actId="122"/>
        <pc:sldMkLst>
          <pc:docMk/>
          <pc:sldMk cId="656370238" sldId="261"/>
        </pc:sldMkLst>
        <pc:spChg chg="mod">
          <ac:chgData name="Bhairavi VAIRAVELU" userId="a85ed786-b721-4552-836d-aed16762b4d5" providerId="ADAL" clId="{F4D898F5-4FEB-442B-B126-A126FBC5A004}" dt="2023-03-25T08:00:34.711" v="59" actId="122"/>
          <ac:spMkLst>
            <pc:docMk/>
            <pc:sldMk cId="656370238" sldId="261"/>
            <ac:spMk id="2" creationId="{3C0CF75D-5AB8-F582-B9F2-F75426404007}"/>
          </ac:spMkLst>
        </pc:spChg>
        <pc:picChg chg="mod">
          <ac:chgData name="Bhairavi VAIRAVELU" userId="a85ed786-b721-4552-836d-aed16762b4d5" providerId="ADAL" clId="{F4D898F5-4FEB-442B-B126-A126FBC5A004}" dt="2023-03-25T07:59:52.023" v="54" actId="1076"/>
          <ac:picMkLst>
            <pc:docMk/>
            <pc:sldMk cId="656370238" sldId="261"/>
            <ac:picMk id="4" creationId="{FC60ECA5-5820-196C-21AF-D7C2173D1143}"/>
          </ac:picMkLst>
        </pc:picChg>
      </pc:sldChg>
      <pc:sldChg chg="mod modShow">
        <pc:chgData name="Bhairavi VAIRAVELU" userId="a85ed786-b721-4552-836d-aed16762b4d5" providerId="ADAL" clId="{F4D898F5-4FEB-442B-B126-A126FBC5A004}" dt="2023-03-25T07:56:21.926" v="29" actId="729"/>
        <pc:sldMkLst>
          <pc:docMk/>
          <pc:sldMk cId="685566178" sldId="262"/>
        </pc:sldMkLst>
      </pc:sldChg>
      <pc:sldChg chg="mod modShow">
        <pc:chgData name="Bhairavi VAIRAVELU" userId="a85ed786-b721-4552-836d-aed16762b4d5" providerId="ADAL" clId="{F4D898F5-4FEB-442B-B126-A126FBC5A004}" dt="2023-03-25T07:59:21.751" v="32" actId="729"/>
        <pc:sldMkLst>
          <pc:docMk/>
          <pc:sldMk cId="1972093647" sldId="263"/>
        </pc:sldMkLst>
      </pc:sldChg>
      <pc:sldChg chg="delSp modSp modNotesTx">
        <pc:chgData name="Bhairavi VAIRAVELU" userId="a85ed786-b721-4552-836d-aed16762b4d5" providerId="ADAL" clId="{F4D898F5-4FEB-442B-B126-A126FBC5A004}" dt="2023-03-26T04:44:44.207" v="63" actId="478"/>
        <pc:sldMkLst>
          <pc:docMk/>
          <pc:sldMk cId="2712308687" sldId="268"/>
        </pc:sldMkLst>
        <pc:picChg chg="del mod">
          <ac:chgData name="Bhairavi VAIRAVELU" userId="a85ed786-b721-4552-836d-aed16762b4d5" providerId="ADAL" clId="{F4D898F5-4FEB-442B-B126-A126FBC5A004}" dt="2023-03-26T04:44:44.207" v="63" actId="478"/>
          <ac:picMkLst>
            <pc:docMk/>
            <pc:sldMk cId="2712308687" sldId="268"/>
            <ac:picMk id="4" creationId="{6203F737-02EA-32D7-F62B-E87D59D512E9}"/>
          </ac:picMkLst>
        </pc:picChg>
      </pc:sldChg>
      <pc:sldChg chg="ord">
        <pc:chgData name="Bhairavi VAIRAVELU" userId="a85ed786-b721-4552-836d-aed16762b4d5" providerId="ADAL" clId="{F4D898F5-4FEB-442B-B126-A126FBC5A004}" dt="2023-03-25T15:28:24.786" v="61"/>
        <pc:sldMkLst>
          <pc:docMk/>
          <pc:sldMk cId="3639558451" sldId="275"/>
        </pc:sldMkLst>
      </pc:sldChg>
      <pc:sldChg chg="delSp modSp">
        <pc:chgData name="Bhairavi VAIRAVELU" userId="a85ed786-b721-4552-836d-aed16762b4d5" providerId="ADAL" clId="{F4D898F5-4FEB-442B-B126-A126FBC5A004}" dt="2023-03-26T04:44:46.322" v="65" actId="478"/>
        <pc:sldMkLst>
          <pc:docMk/>
          <pc:sldMk cId="2902449566" sldId="276"/>
        </pc:sldMkLst>
        <pc:picChg chg="del mod">
          <ac:chgData name="Bhairavi VAIRAVELU" userId="a85ed786-b721-4552-836d-aed16762b4d5" providerId="ADAL" clId="{F4D898F5-4FEB-442B-B126-A126FBC5A004}" dt="2023-03-26T04:44:46.322" v="65" actId="478"/>
          <ac:picMkLst>
            <pc:docMk/>
            <pc:sldMk cId="2902449566" sldId="276"/>
            <ac:picMk id="2052" creationId="{623624BF-6A99-2852-E4E2-89ED21024484}"/>
          </ac:picMkLst>
        </pc:picChg>
      </pc:sldChg>
      <pc:sldChg chg="ord">
        <pc:chgData name="Bhairavi VAIRAVELU" userId="a85ed786-b721-4552-836d-aed16762b4d5" providerId="ADAL" clId="{F4D898F5-4FEB-442B-B126-A126FBC5A004}" dt="2023-03-25T15:28:24.786" v="61"/>
        <pc:sldMkLst>
          <pc:docMk/>
          <pc:sldMk cId="1052140169" sldId="285"/>
        </pc:sldMkLst>
      </pc:sldChg>
      <pc:sldChg chg="modSp mod ord">
        <pc:chgData name="Bhairavi VAIRAVELU" userId="a85ed786-b721-4552-836d-aed16762b4d5" providerId="ADAL" clId="{F4D898F5-4FEB-442B-B126-A126FBC5A004}" dt="2023-03-25T07:56:00.931" v="28" actId="15"/>
        <pc:sldMkLst>
          <pc:docMk/>
          <pc:sldMk cId="3610116605" sldId="290"/>
        </pc:sldMkLst>
        <pc:spChg chg="mod">
          <ac:chgData name="Bhairavi VAIRAVELU" userId="a85ed786-b721-4552-836d-aed16762b4d5" providerId="ADAL" clId="{F4D898F5-4FEB-442B-B126-A126FBC5A004}" dt="2023-03-25T07:56:00.931" v="28" actId="15"/>
          <ac:spMkLst>
            <pc:docMk/>
            <pc:sldMk cId="3610116605" sldId="290"/>
            <ac:spMk id="10" creationId="{313D2814-A949-2DA7-5588-13F8ADE15FC1}"/>
          </ac:spMkLst>
        </pc:spChg>
      </pc:sldChg>
    </pc:docChg>
  </pc:docChgLst>
  <pc:docChgLst>
    <pc:chgData name="Bhairavi VAIRAVELU" userId="S::bhairaviv.2022@mitb.smu.edu.sg::a85ed786-b721-4552-836d-aed16762b4d5" providerId="AD" clId="Web-{994BEA8C-7236-472A-8498-72DC8F6B35D3}"/>
    <pc:docChg chg="modSld">
      <pc:chgData name="Bhairavi VAIRAVELU" userId="S::bhairaviv.2022@mitb.smu.edu.sg::a85ed786-b721-4552-836d-aed16762b4d5" providerId="AD" clId="Web-{994BEA8C-7236-472A-8498-72DC8F6B35D3}" dt="2023-03-19T02:12:30.730" v="0" actId="20577"/>
      <pc:docMkLst>
        <pc:docMk/>
      </pc:docMkLst>
      <pc:sldChg chg="modSp">
        <pc:chgData name="Bhairavi VAIRAVELU" userId="S::bhairaviv.2022@mitb.smu.edu.sg::a85ed786-b721-4552-836d-aed16762b4d5" providerId="AD" clId="Web-{994BEA8C-7236-472A-8498-72DC8F6B35D3}" dt="2023-03-19T02:12:30.730" v="0" actId="20577"/>
        <pc:sldMkLst>
          <pc:docMk/>
          <pc:sldMk cId="109857222" sldId="256"/>
        </pc:sldMkLst>
        <pc:spChg chg="mod">
          <ac:chgData name="Bhairavi VAIRAVELU" userId="S::bhairaviv.2022@mitb.smu.edu.sg::a85ed786-b721-4552-836d-aed16762b4d5" providerId="AD" clId="Web-{994BEA8C-7236-472A-8498-72DC8F6B35D3}" dt="2023-03-19T02:12:30.730" v="0" actId="20577"/>
          <ac:spMkLst>
            <pc:docMk/>
            <pc:sldMk cId="109857222" sldId="256"/>
            <ac:spMk id="3" creationId="{00000000-0000-0000-0000-000000000000}"/>
          </ac:spMkLst>
        </pc:spChg>
      </pc:sldChg>
    </pc:docChg>
  </pc:docChgLst>
  <pc:docChgLst>
    <pc:chgData name="DAI Yu" userId="S::yu.dai.2022@mitb.smu.edu.sg::5fc6028b-21a3-49c9-bb2c-ed12165dc963" providerId="AD" clId="Web-{490FA3AB-1108-42C4-9A36-0D6C38999DA5}"/>
    <pc:docChg chg="modSld">
      <pc:chgData name="DAI Yu" userId="S::yu.dai.2022@mitb.smu.edu.sg::5fc6028b-21a3-49c9-bb2c-ed12165dc963" providerId="AD" clId="Web-{490FA3AB-1108-42C4-9A36-0D6C38999DA5}" dt="2023-03-25T15:34:43.321" v="12"/>
      <pc:docMkLst>
        <pc:docMk/>
      </pc:docMkLst>
      <pc:sldChg chg="modNotes">
        <pc:chgData name="DAI Yu" userId="S::yu.dai.2022@mitb.smu.edu.sg::5fc6028b-21a3-49c9-bb2c-ed12165dc963" providerId="AD" clId="Web-{490FA3AB-1108-42C4-9A36-0D6C38999DA5}" dt="2023-03-25T15:34:43.321" v="12"/>
        <pc:sldMkLst>
          <pc:docMk/>
          <pc:sldMk cId="2180164686" sldId="294"/>
        </pc:sldMkLst>
      </pc:sldChg>
    </pc:docChg>
  </pc:docChgLst>
  <pc:docChgLst>
    <pc:chgData name="Sydney NG Deng Jun" userId="S::sydney.ng.2022@mitb.smu.edu.sg::ee2e4100-3bea-480c-b1d9-b6b07fc7437d" providerId="AD" clId="Web-{091C630B-5615-470D-A0F4-36E1DBA3EDB1}"/>
    <pc:docChg chg="modSld">
      <pc:chgData name="Sydney NG Deng Jun" userId="S::sydney.ng.2022@mitb.smu.edu.sg::ee2e4100-3bea-480c-b1d9-b6b07fc7437d" providerId="AD" clId="Web-{091C630B-5615-470D-A0F4-36E1DBA3EDB1}" dt="2023-03-26T06:37:57.082" v="186" actId="20577"/>
      <pc:docMkLst>
        <pc:docMk/>
      </pc:docMkLst>
      <pc:sldChg chg="addSp modSp modNotes">
        <pc:chgData name="Sydney NG Deng Jun" userId="S::sydney.ng.2022@mitb.smu.edu.sg::ee2e4100-3bea-480c-b1d9-b6b07fc7437d" providerId="AD" clId="Web-{091C630B-5615-470D-A0F4-36E1DBA3EDB1}" dt="2023-03-26T06:37:32.237" v="164" actId="1076"/>
        <pc:sldMkLst>
          <pc:docMk/>
          <pc:sldMk cId="21797220" sldId="303"/>
        </pc:sldMkLst>
        <pc:spChg chg="add mod">
          <ac:chgData name="Sydney NG Deng Jun" userId="S::sydney.ng.2022@mitb.smu.edu.sg::ee2e4100-3bea-480c-b1d9-b6b07fc7437d" providerId="AD" clId="Web-{091C630B-5615-470D-A0F4-36E1DBA3EDB1}" dt="2023-03-26T06:37:32.237" v="164" actId="1076"/>
          <ac:spMkLst>
            <pc:docMk/>
            <pc:sldMk cId="21797220" sldId="303"/>
            <ac:spMk id="6" creationId="{90D36983-F5B1-E778-F7FB-35D4361D100C}"/>
          </ac:spMkLst>
        </pc:spChg>
      </pc:sldChg>
      <pc:sldChg chg="addSp modSp modNotes">
        <pc:chgData name="Sydney NG Deng Jun" userId="S::sydney.ng.2022@mitb.smu.edu.sg::ee2e4100-3bea-480c-b1d9-b6b07fc7437d" providerId="AD" clId="Web-{091C630B-5615-470D-A0F4-36E1DBA3EDB1}" dt="2023-03-26T06:37:57.082" v="186" actId="20577"/>
        <pc:sldMkLst>
          <pc:docMk/>
          <pc:sldMk cId="1815801318" sldId="304"/>
        </pc:sldMkLst>
        <pc:spChg chg="add mod">
          <ac:chgData name="Sydney NG Deng Jun" userId="S::sydney.ng.2022@mitb.smu.edu.sg::ee2e4100-3bea-480c-b1d9-b6b07fc7437d" providerId="AD" clId="Web-{091C630B-5615-470D-A0F4-36E1DBA3EDB1}" dt="2023-03-26T06:37:57.082" v="186" actId="20577"/>
          <ac:spMkLst>
            <pc:docMk/>
            <pc:sldMk cId="1815801318" sldId="304"/>
            <ac:spMk id="6" creationId="{1DBA1ECD-243F-946B-CAB0-5E70F404C759}"/>
          </ac:spMkLst>
        </pc:spChg>
      </pc:sldChg>
    </pc:docChg>
  </pc:docChgLst>
  <pc:docChgLst>
    <pc:chgData name="DAI Yu" userId="S::yu.dai.2022@mitb.smu.edu.sg::5fc6028b-21a3-49c9-bb2c-ed12165dc963" providerId="AD" clId="Web-{CB066EF9-ED52-46B2-80AB-710CE5ACF087}"/>
    <pc:docChg chg="modSld">
      <pc:chgData name="DAI Yu" userId="S::yu.dai.2022@mitb.smu.edu.sg::5fc6028b-21a3-49c9-bb2c-ed12165dc963" providerId="AD" clId="Web-{CB066EF9-ED52-46B2-80AB-710CE5ACF087}" dt="2023-03-19T12:50:45.847" v="0" actId="14100"/>
      <pc:docMkLst>
        <pc:docMk/>
      </pc:docMkLst>
      <pc:sldChg chg="modSp">
        <pc:chgData name="DAI Yu" userId="S::yu.dai.2022@mitb.smu.edu.sg::5fc6028b-21a3-49c9-bb2c-ed12165dc963" providerId="AD" clId="Web-{CB066EF9-ED52-46B2-80AB-710CE5ACF087}" dt="2023-03-19T12:50:45.847" v="0" actId="14100"/>
        <pc:sldMkLst>
          <pc:docMk/>
          <pc:sldMk cId="1972093647" sldId="263"/>
        </pc:sldMkLst>
        <pc:spChg chg="mod">
          <ac:chgData name="DAI Yu" userId="S::yu.dai.2022@mitb.smu.edu.sg::5fc6028b-21a3-49c9-bb2c-ed12165dc963" providerId="AD" clId="Web-{CB066EF9-ED52-46B2-80AB-710CE5ACF087}" dt="2023-03-19T12:50:45.847" v="0" actId="14100"/>
          <ac:spMkLst>
            <pc:docMk/>
            <pc:sldMk cId="1972093647" sldId="263"/>
            <ac:spMk id="7" creationId="{74F58C31-DB9A-1DC2-B4FA-C08E718D0B8F}"/>
          </ac:spMkLst>
        </pc:spChg>
      </pc:sldChg>
    </pc:docChg>
  </pc:docChgLst>
  <pc:docChgLst>
    <pc:chgData name="DAI Yu" userId="S::yu.dai.2022@mitb.smu.edu.sg::5fc6028b-21a3-49c9-bb2c-ed12165dc963" providerId="AD" clId="Web-{1B67DFE5-EB14-DD1B-BCE9-DFA02710EAEB}"/>
    <pc:docChg chg="modSld">
      <pc:chgData name="DAI Yu" userId="S::yu.dai.2022@mitb.smu.edu.sg::5fc6028b-21a3-49c9-bb2c-ed12165dc963" providerId="AD" clId="Web-{1B67DFE5-EB14-DD1B-BCE9-DFA02710EAEB}" dt="2023-03-20T02:56:27.035" v="126"/>
      <pc:docMkLst>
        <pc:docMk/>
      </pc:docMkLst>
      <pc:sldChg chg="modNotes">
        <pc:chgData name="DAI Yu" userId="S::yu.dai.2022@mitb.smu.edu.sg::5fc6028b-21a3-49c9-bb2c-ed12165dc963" providerId="AD" clId="Web-{1B67DFE5-EB14-DD1B-BCE9-DFA02710EAEB}" dt="2023-03-20T02:53:13.606" v="117"/>
        <pc:sldMkLst>
          <pc:docMk/>
          <pc:sldMk cId="656370238" sldId="261"/>
        </pc:sldMkLst>
      </pc:sldChg>
      <pc:sldChg chg="modSp modNotes">
        <pc:chgData name="DAI Yu" userId="S::yu.dai.2022@mitb.smu.edu.sg::5fc6028b-21a3-49c9-bb2c-ed12165dc963" providerId="AD" clId="Web-{1B67DFE5-EB14-DD1B-BCE9-DFA02710EAEB}" dt="2023-03-20T02:56:27.035" v="126"/>
        <pc:sldMkLst>
          <pc:docMk/>
          <pc:sldMk cId="685566178" sldId="262"/>
        </pc:sldMkLst>
        <pc:spChg chg="mod">
          <ac:chgData name="DAI Yu" userId="S::yu.dai.2022@mitb.smu.edu.sg::5fc6028b-21a3-49c9-bb2c-ed12165dc963" providerId="AD" clId="Web-{1B67DFE5-EB14-DD1B-BCE9-DFA02710EAEB}" dt="2023-03-20T02:37:57.248" v="22" actId="20577"/>
          <ac:spMkLst>
            <pc:docMk/>
            <pc:sldMk cId="685566178" sldId="262"/>
            <ac:spMk id="2" creationId="{41A17341-609F-9175-76A4-85CAA561CC4B}"/>
          </ac:spMkLst>
        </pc:spChg>
        <pc:spChg chg="mod">
          <ac:chgData name="DAI Yu" userId="S::yu.dai.2022@mitb.smu.edu.sg::5fc6028b-21a3-49c9-bb2c-ed12165dc963" providerId="AD" clId="Web-{1B67DFE5-EB14-DD1B-BCE9-DFA02710EAEB}" dt="2023-03-20T02:50:47.617" v="88" actId="20577"/>
          <ac:spMkLst>
            <pc:docMk/>
            <pc:sldMk cId="685566178" sldId="262"/>
            <ac:spMk id="3" creationId="{C4AEF07F-9906-7BCE-7554-5FFF08739E9B}"/>
          </ac:spMkLst>
        </pc:spChg>
      </pc:sldChg>
      <pc:sldChg chg="modSp modNotes">
        <pc:chgData name="DAI Yu" userId="S::yu.dai.2022@mitb.smu.edu.sg::5fc6028b-21a3-49c9-bb2c-ed12165dc963" providerId="AD" clId="Web-{1B67DFE5-EB14-DD1B-BCE9-DFA02710EAEB}" dt="2023-03-20T02:52:31.199" v="115"/>
        <pc:sldMkLst>
          <pc:docMk/>
          <pc:sldMk cId="1972093647" sldId="263"/>
        </pc:sldMkLst>
        <pc:spChg chg="mod">
          <ac:chgData name="DAI Yu" userId="S::yu.dai.2022@mitb.smu.edu.sg::5fc6028b-21a3-49c9-bb2c-ed12165dc963" providerId="AD" clId="Web-{1B67DFE5-EB14-DD1B-BCE9-DFA02710EAEB}" dt="2023-03-20T02:51:58.088" v="111" actId="20577"/>
          <ac:spMkLst>
            <pc:docMk/>
            <pc:sldMk cId="1972093647" sldId="263"/>
            <ac:spMk id="6" creationId="{10F8DED8-F599-CDDE-9D92-A6B0B05DF60E}"/>
          </ac:spMkLst>
        </pc:spChg>
      </pc:sldChg>
    </pc:docChg>
  </pc:docChgLst>
  <pc:docChgLst>
    <pc:chgData name="Sydney NG Deng Jun" userId="S::sydney.ng.2022@mitb.smu.edu.sg::ee2e4100-3bea-480c-b1d9-b6b07fc7437d" providerId="AD" clId="Web-{3C0EA336-AA2E-4FB6-ADFB-181F0A9CDCAF}"/>
    <pc:docChg chg="modSld">
      <pc:chgData name="Sydney NG Deng Jun" userId="S::sydney.ng.2022@mitb.smu.edu.sg::ee2e4100-3bea-480c-b1d9-b6b07fc7437d" providerId="AD" clId="Web-{3C0EA336-AA2E-4FB6-ADFB-181F0A9CDCAF}" dt="2023-03-25T15:36:36.029" v="16"/>
      <pc:docMkLst>
        <pc:docMk/>
      </pc:docMkLst>
      <pc:sldChg chg="modNotes">
        <pc:chgData name="Sydney NG Deng Jun" userId="S::sydney.ng.2022@mitb.smu.edu.sg::ee2e4100-3bea-480c-b1d9-b6b07fc7437d" providerId="AD" clId="Web-{3C0EA336-AA2E-4FB6-ADFB-181F0A9CDCAF}" dt="2023-03-25T15:36:36.029" v="16"/>
        <pc:sldMkLst>
          <pc:docMk/>
          <pc:sldMk cId="3656182077" sldId="295"/>
        </pc:sldMkLst>
      </pc:sldChg>
    </pc:docChg>
  </pc:docChgLst>
  <pc:docChgLst>
    <pc:chgData name="DAI Yu" userId="S::yu.dai.2022@mitb.smu.edu.sg::5fc6028b-21a3-49c9-bb2c-ed12165dc963" providerId="AD" clId="Web-{1A6F9755-7451-48E5-A5D1-7147B4E6FF8A}"/>
    <pc:docChg chg="modSld">
      <pc:chgData name="DAI Yu" userId="S::yu.dai.2022@mitb.smu.edu.sg::5fc6028b-21a3-49c9-bb2c-ed12165dc963" providerId="AD" clId="Web-{1A6F9755-7451-48E5-A5D1-7147B4E6FF8A}" dt="2023-03-19T11:55:52.591" v="2" actId="14100"/>
      <pc:docMkLst>
        <pc:docMk/>
      </pc:docMkLst>
      <pc:sldChg chg="modSp">
        <pc:chgData name="DAI Yu" userId="S::yu.dai.2022@mitb.smu.edu.sg::5fc6028b-21a3-49c9-bb2c-ed12165dc963" providerId="AD" clId="Web-{1A6F9755-7451-48E5-A5D1-7147B4E6FF8A}" dt="2023-03-19T11:55:41.419" v="1" actId="14100"/>
        <pc:sldMkLst>
          <pc:docMk/>
          <pc:sldMk cId="1360836832" sldId="259"/>
        </pc:sldMkLst>
        <pc:spChg chg="mod">
          <ac:chgData name="DAI Yu" userId="S::yu.dai.2022@mitb.smu.edu.sg::5fc6028b-21a3-49c9-bb2c-ed12165dc963" providerId="AD" clId="Web-{1A6F9755-7451-48E5-A5D1-7147B4E6FF8A}" dt="2023-03-19T11:55:41.419" v="1" actId="14100"/>
          <ac:spMkLst>
            <pc:docMk/>
            <pc:sldMk cId="1360836832" sldId="259"/>
            <ac:spMk id="2" creationId="{2C337F40-DB68-FA05-ABFB-86756CDA6D4E}"/>
          </ac:spMkLst>
        </pc:spChg>
        <pc:spChg chg="mod">
          <ac:chgData name="DAI Yu" userId="S::yu.dai.2022@mitb.smu.edu.sg::5fc6028b-21a3-49c9-bb2c-ed12165dc963" providerId="AD" clId="Web-{1A6F9755-7451-48E5-A5D1-7147B4E6FF8A}" dt="2023-03-19T11:55:38.841" v="0" actId="14100"/>
          <ac:spMkLst>
            <pc:docMk/>
            <pc:sldMk cId="1360836832" sldId="259"/>
            <ac:spMk id="3" creationId="{CEAD1021-D023-DCAB-67EF-333F039597DD}"/>
          </ac:spMkLst>
        </pc:spChg>
      </pc:sldChg>
      <pc:sldChg chg="modSp">
        <pc:chgData name="DAI Yu" userId="S::yu.dai.2022@mitb.smu.edu.sg::5fc6028b-21a3-49c9-bb2c-ed12165dc963" providerId="AD" clId="Web-{1A6F9755-7451-48E5-A5D1-7147B4E6FF8A}" dt="2023-03-19T11:55:52.591" v="2" actId="14100"/>
        <pc:sldMkLst>
          <pc:docMk/>
          <pc:sldMk cId="685566178" sldId="262"/>
        </pc:sldMkLst>
        <pc:spChg chg="mod">
          <ac:chgData name="DAI Yu" userId="S::yu.dai.2022@mitb.smu.edu.sg::5fc6028b-21a3-49c9-bb2c-ed12165dc963" providerId="AD" clId="Web-{1A6F9755-7451-48E5-A5D1-7147B4E6FF8A}" dt="2023-03-19T11:55:52.591" v="2" actId="14100"/>
          <ac:spMkLst>
            <pc:docMk/>
            <pc:sldMk cId="685566178" sldId="262"/>
            <ac:spMk id="3" creationId="{C4AEF07F-9906-7BCE-7554-5FFF08739E9B}"/>
          </ac:spMkLst>
        </pc:spChg>
      </pc:sldChg>
    </pc:docChg>
  </pc:docChgLst>
  <pc:docChgLst>
    <pc:chgData name="DAI Yu" userId="5fc6028b-21a3-49c9-bb2c-ed12165dc963" providerId="ADAL" clId="{5644F8C0-A266-47B9-818C-A248C6F39955}"/>
    <pc:docChg chg="undo redo custSel addSld modSld sldOrd">
      <pc:chgData name="DAI Yu" userId="5fc6028b-21a3-49c9-bb2c-ed12165dc963" providerId="ADAL" clId="{5644F8C0-A266-47B9-818C-A248C6F39955}" dt="2023-03-19T07:04:42.498" v="1629" actId="26606"/>
      <pc:docMkLst>
        <pc:docMk/>
      </pc:docMkLst>
      <pc:sldChg chg="modSp mod ord">
        <pc:chgData name="DAI Yu" userId="5fc6028b-21a3-49c9-bb2c-ed12165dc963" providerId="ADAL" clId="{5644F8C0-A266-47B9-818C-A248C6F39955}" dt="2023-03-19T05:32:22.371" v="62" actId="1076"/>
        <pc:sldMkLst>
          <pc:docMk/>
          <pc:sldMk cId="109857222" sldId="256"/>
        </pc:sldMkLst>
        <pc:spChg chg="mod">
          <ac:chgData name="DAI Yu" userId="5fc6028b-21a3-49c9-bb2c-ed12165dc963" providerId="ADAL" clId="{5644F8C0-A266-47B9-818C-A248C6F39955}" dt="2023-03-19T05:29:32.010" v="21" actId="1076"/>
          <ac:spMkLst>
            <pc:docMk/>
            <pc:sldMk cId="109857222" sldId="256"/>
            <ac:spMk id="2" creationId="{00000000-0000-0000-0000-000000000000}"/>
          </ac:spMkLst>
        </pc:spChg>
        <pc:spChg chg="mod">
          <ac:chgData name="DAI Yu" userId="5fc6028b-21a3-49c9-bb2c-ed12165dc963" providerId="ADAL" clId="{5644F8C0-A266-47B9-818C-A248C6F39955}" dt="2023-03-19T05:32:22.371" v="62" actId="1076"/>
          <ac:spMkLst>
            <pc:docMk/>
            <pc:sldMk cId="109857222" sldId="256"/>
            <ac:spMk id="3" creationId="{00000000-0000-0000-0000-000000000000}"/>
          </ac:spMkLst>
        </pc:spChg>
        <pc:picChg chg="mod">
          <ac:chgData name="DAI Yu" userId="5fc6028b-21a3-49c9-bb2c-ed12165dc963" providerId="ADAL" clId="{5644F8C0-A266-47B9-818C-A248C6F39955}" dt="2023-03-19T05:29:05.634" v="18" actId="1076"/>
          <ac:picMkLst>
            <pc:docMk/>
            <pc:sldMk cId="109857222" sldId="256"/>
            <ac:picMk id="4" creationId="{D10EB9A8-BBA2-F477-03A3-ACC51202D66E}"/>
          </ac:picMkLst>
        </pc:picChg>
      </pc:sldChg>
      <pc:sldChg chg="addSp delSp modSp mod setBg">
        <pc:chgData name="DAI Yu" userId="5fc6028b-21a3-49c9-bb2c-ed12165dc963" providerId="ADAL" clId="{5644F8C0-A266-47B9-818C-A248C6F39955}" dt="2023-03-19T05:35:59.697" v="104" actId="255"/>
        <pc:sldMkLst>
          <pc:docMk/>
          <pc:sldMk cId="1402306736" sldId="257"/>
        </pc:sldMkLst>
        <pc:spChg chg="mod">
          <ac:chgData name="DAI Yu" userId="5fc6028b-21a3-49c9-bb2c-ed12165dc963" providerId="ADAL" clId="{5644F8C0-A266-47B9-818C-A248C6F39955}" dt="2023-03-19T05:35:44.119" v="99" actId="14100"/>
          <ac:spMkLst>
            <pc:docMk/>
            <pc:sldMk cId="1402306736" sldId="257"/>
            <ac:spMk id="2" creationId="{93835356-B3B3-709C-59EA-7F014ED12E4E}"/>
          </ac:spMkLst>
        </pc:spChg>
        <pc:spChg chg="mod ord">
          <ac:chgData name="DAI Yu" userId="5fc6028b-21a3-49c9-bb2c-ed12165dc963" providerId="ADAL" clId="{5644F8C0-A266-47B9-818C-A248C6F39955}" dt="2023-03-19T05:35:59.697" v="104" actId="255"/>
          <ac:spMkLst>
            <pc:docMk/>
            <pc:sldMk cId="1402306736" sldId="257"/>
            <ac:spMk id="3" creationId="{1B6715CC-4986-1CCD-494B-A5C9C3465D88}"/>
          </ac:spMkLst>
        </pc:spChg>
        <pc:spChg chg="add del">
          <ac:chgData name="DAI Yu" userId="5fc6028b-21a3-49c9-bb2c-ed12165dc963" providerId="ADAL" clId="{5644F8C0-A266-47B9-818C-A248C6F39955}" dt="2023-03-19T05:35:34.671" v="98" actId="26606"/>
          <ac:spMkLst>
            <pc:docMk/>
            <pc:sldMk cId="1402306736" sldId="257"/>
            <ac:spMk id="9" creationId="{979E27D9-03C7-44E2-9FF8-15D0C8506AF7}"/>
          </ac:spMkLst>
        </pc:spChg>
        <pc:spChg chg="add del">
          <ac:chgData name="DAI Yu" userId="5fc6028b-21a3-49c9-bb2c-ed12165dc963" providerId="ADAL" clId="{5644F8C0-A266-47B9-818C-A248C6F39955}" dt="2023-03-19T05:35:34.671" v="98" actId="26606"/>
          <ac:spMkLst>
            <pc:docMk/>
            <pc:sldMk cId="1402306736" sldId="257"/>
            <ac:spMk id="11" creationId="{EEBF1590-3B36-48EE-A89D-3B6F3CB256AB}"/>
          </ac:spMkLst>
        </pc:spChg>
        <pc:spChg chg="add del">
          <ac:chgData name="DAI Yu" userId="5fc6028b-21a3-49c9-bb2c-ed12165dc963" providerId="ADAL" clId="{5644F8C0-A266-47B9-818C-A248C6F39955}" dt="2023-03-19T05:35:34.671" v="98" actId="26606"/>
          <ac:spMkLst>
            <pc:docMk/>
            <pc:sldMk cId="1402306736" sldId="257"/>
            <ac:spMk id="13" creationId="{AC8F6C8C-AB5A-4548-942D-E3FD40ACBC49}"/>
          </ac:spMkLst>
        </pc:spChg>
        <pc:spChg chg="add">
          <ac:chgData name="DAI Yu" userId="5fc6028b-21a3-49c9-bb2c-ed12165dc963" providerId="ADAL" clId="{5644F8C0-A266-47B9-818C-A248C6F39955}" dt="2023-03-19T05:35:34.671" v="98" actId="26606"/>
          <ac:spMkLst>
            <pc:docMk/>
            <pc:sldMk cId="1402306736" sldId="257"/>
            <ac:spMk id="18" creationId="{E3CBB9B1-7B7D-4BA1-A1AF-572168B39539}"/>
          </ac:spMkLst>
        </pc:spChg>
        <pc:spChg chg="add">
          <ac:chgData name="DAI Yu" userId="5fc6028b-21a3-49c9-bb2c-ed12165dc963" providerId="ADAL" clId="{5644F8C0-A266-47B9-818C-A248C6F39955}" dt="2023-03-19T05:35:34.671" v="98" actId="26606"/>
          <ac:spMkLst>
            <pc:docMk/>
            <pc:sldMk cId="1402306736" sldId="257"/>
            <ac:spMk id="20" creationId="{907741FC-B544-4A6E-B831-6789D042333D}"/>
          </ac:spMkLst>
        </pc:spChg>
        <pc:spChg chg="add">
          <ac:chgData name="DAI Yu" userId="5fc6028b-21a3-49c9-bb2c-ed12165dc963" providerId="ADAL" clId="{5644F8C0-A266-47B9-818C-A248C6F39955}" dt="2023-03-19T05:35:34.671" v="98" actId="26606"/>
          <ac:spMkLst>
            <pc:docMk/>
            <pc:sldMk cId="1402306736" sldId="257"/>
            <ac:spMk id="22" creationId="{3F0BE7ED-7814-4273-B18A-F26CC0380380}"/>
          </ac:spMkLst>
        </pc:spChg>
        <pc:picChg chg="add mod">
          <ac:chgData name="DAI Yu" userId="5fc6028b-21a3-49c9-bb2c-ed12165dc963" providerId="ADAL" clId="{5644F8C0-A266-47B9-818C-A248C6F39955}" dt="2023-03-19T05:35:34.671" v="98" actId="26606"/>
          <ac:picMkLst>
            <pc:docMk/>
            <pc:sldMk cId="1402306736" sldId="257"/>
            <ac:picMk id="4" creationId="{65E197B6-5413-0657-37A2-9D09230E296C}"/>
          </ac:picMkLst>
        </pc:picChg>
      </pc:sldChg>
      <pc:sldChg chg="addSp delSp modSp new mod setBg">
        <pc:chgData name="DAI Yu" userId="5fc6028b-21a3-49c9-bb2c-ed12165dc963" providerId="ADAL" clId="{5644F8C0-A266-47B9-818C-A248C6F39955}" dt="2023-03-19T05:44:50.143" v="233" actId="14100"/>
        <pc:sldMkLst>
          <pc:docMk/>
          <pc:sldMk cId="2426220762" sldId="258"/>
        </pc:sldMkLst>
        <pc:spChg chg="mod">
          <ac:chgData name="DAI Yu" userId="5fc6028b-21a3-49c9-bb2c-ed12165dc963" providerId="ADAL" clId="{5644F8C0-A266-47B9-818C-A248C6F39955}" dt="2023-03-19T05:43:29.488" v="211" actId="26606"/>
          <ac:spMkLst>
            <pc:docMk/>
            <pc:sldMk cId="2426220762" sldId="258"/>
            <ac:spMk id="2" creationId="{06FCD5B1-E8E6-E266-29DA-C5107282B24E}"/>
          </ac:spMkLst>
        </pc:spChg>
        <pc:spChg chg="mod ord">
          <ac:chgData name="DAI Yu" userId="5fc6028b-21a3-49c9-bb2c-ed12165dc963" providerId="ADAL" clId="{5644F8C0-A266-47B9-818C-A248C6F39955}" dt="2023-03-19T05:44:01.047" v="222" actId="27636"/>
          <ac:spMkLst>
            <pc:docMk/>
            <pc:sldMk cId="2426220762" sldId="258"/>
            <ac:spMk id="3" creationId="{EF5AC633-06D0-002D-5728-AE66EF372CB8}"/>
          </ac:spMkLst>
        </pc:spChg>
        <pc:spChg chg="add del">
          <ac:chgData name="DAI Yu" userId="5fc6028b-21a3-49c9-bb2c-ed12165dc963" providerId="ADAL" clId="{5644F8C0-A266-47B9-818C-A248C6F39955}" dt="2023-03-19T05:43:29.488" v="211" actId="26606"/>
          <ac:spMkLst>
            <pc:docMk/>
            <pc:sldMk cId="2426220762" sldId="258"/>
            <ac:spMk id="9" creationId="{11D6A2A3-F101-46F7-8B6F-1C699CAFE9AD}"/>
          </ac:spMkLst>
        </pc:spChg>
        <pc:spChg chg="add del">
          <ac:chgData name="DAI Yu" userId="5fc6028b-21a3-49c9-bb2c-ed12165dc963" providerId="ADAL" clId="{5644F8C0-A266-47B9-818C-A248C6F39955}" dt="2023-03-19T05:43:29.488" v="211" actId="26606"/>
          <ac:spMkLst>
            <pc:docMk/>
            <pc:sldMk cId="2426220762" sldId="258"/>
            <ac:spMk id="11" creationId="{529E760E-527D-4053-A309-F2BDE12501CD}"/>
          </ac:spMkLst>
        </pc:spChg>
        <pc:spChg chg="add del">
          <ac:chgData name="DAI Yu" userId="5fc6028b-21a3-49c9-bb2c-ed12165dc963" providerId="ADAL" clId="{5644F8C0-A266-47B9-818C-A248C6F39955}" dt="2023-03-19T05:43:29.488" v="211" actId="26606"/>
          <ac:spMkLst>
            <pc:docMk/>
            <pc:sldMk cId="2426220762" sldId="258"/>
            <ac:spMk id="13" creationId="{4153D448-4ED1-429A-A28C-8316DE7CAF7E}"/>
          </ac:spMkLst>
        </pc:spChg>
        <pc:spChg chg="add del">
          <ac:chgData name="DAI Yu" userId="5fc6028b-21a3-49c9-bb2c-ed12165dc963" providerId="ADAL" clId="{5644F8C0-A266-47B9-818C-A248C6F39955}" dt="2023-03-19T05:43:21.475" v="208" actId="26606"/>
          <ac:spMkLst>
            <pc:docMk/>
            <pc:sldMk cId="2426220762" sldId="258"/>
            <ac:spMk id="1033" creationId="{41FDDFF3-5D0E-41AA-B594-62F637C56C49}"/>
          </ac:spMkLst>
        </pc:spChg>
        <pc:spChg chg="add del">
          <ac:chgData name="DAI Yu" userId="5fc6028b-21a3-49c9-bb2c-ed12165dc963" providerId="ADAL" clId="{5644F8C0-A266-47B9-818C-A248C6F39955}" dt="2023-03-19T05:43:21.475" v="208" actId="26606"/>
          <ac:spMkLst>
            <pc:docMk/>
            <pc:sldMk cId="2426220762" sldId="258"/>
            <ac:spMk id="1035" creationId="{A52F41F3-AC26-41DE-818C-ADE3A07B7612}"/>
          </ac:spMkLst>
        </pc:spChg>
        <pc:spChg chg="add del">
          <ac:chgData name="DAI Yu" userId="5fc6028b-21a3-49c9-bb2c-ed12165dc963" providerId="ADAL" clId="{5644F8C0-A266-47B9-818C-A248C6F39955}" dt="2023-03-19T05:43:21.475" v="208" actId="26606"/>
          <ac:spMkLst>
            <pc:docMk/>
            <pc:sldMk cId="2426220762" sldId="258"/>
            <ac:spMk id="1037" creationId="{6F5ADC32-5F7F-47E3-9CD0-DE801951BEFF}"/>
          </ac:spMkLst>
        </pc:spChg>
        <pc:spChg chg="add del">
          <ac:chgData name="DAI Yu" userId="5fc6028b-21a3-49c9-bb2c-ed12165dc963" providerId="ADAL" clId="{5644F8C0-A266-47B9-818C-A248C6F39955}" dt="2023-03-19T05:43:21.475" v="208" actId="26606"/>
          <ac:spMkLst>
            <pc:docMk/>
            <pc:sldMk cId="2426220762" sldId="258"/>
            <ac:spMk id="1039" creationId="{FC98CCFA-6F69-46BF-80B4-90E924163C62}"/>
          </ac:spMkLst>
        </pc:spChg>
        <pc:spChg chg="add del">
          <ac:chgData name="DAI Yu" userId="5fc6028b-21a3-49c9-bb2c-ed12165dc963" providerId="ADAL" clId="{5644F8C0-A266-47B9-818C-A248C6F39955}" dt="2023-03-19T05:43:29.488" v="211" actId="26606"/>
          <ac:spMkLst>
            <pc:docMk/>
            <pc:sldMk cId="2426220762" sldId="258"/>
            <ac:spMk id="1041" creationId="{D1F660F9-CF93-42D0-8FCF-627A07100958}"/>
          </ac:spMkLst>
        </pc:spChg>
        <pc:spChg chg="add del">
          <ac:chgData name="DAI Yu" userId="5fc6028b-21a3-49c9-bb2c-ed12165dc963" providerId="ADAL" clId="{5644F8C0-A266-47B9-818C-A248C6F39955}" dt="2023-03-19T05:43:29.488" v="211" actId="26606"/>
          <ac:spMkLst>
            <pc:docMk/>
            <pc:sldMk cId="2426220762" sldId="258"/>
            <ac:spMk id="1042" creationId="{7C5D9031-3674-45D6-A9CD-3B5502BD8BF5}"/>
          </ac:spMkLst>
        </pc:spChg>
        <pc:spChg chg="add del">
          <ac:chgData name="DAI Yu" userId="5fc6028b-21a3-49c9-bb2c-ed12165dc963" providerId="ADAL" clId="{5644F8C0-A266-47B9-818C-A248C6F39955}" dt="2023-03-19T05:43:29.488" v="211" actId="26606"/>
          <ac:spMkLst>
            <pc:docMk/>
            <pc:sldMk cId="2426220762" sldId="258"/>
            <ac:spMk id="1043" creationId="{316FC2C8-85D1-469C-8765-2381A8D22837}"/>
          </ac:spMkLst>
        </pc:spChg>
        <pc:spChg chg="add del">
          <ac:chgData name="DAI Yu" userId="5fc6028b-21a3-49c9-bb2c-ed12165dc963" providerId="ADAL" clId="{5644F8C0-A266-47B9-818C-A248C6F39955}" dt="2023-03-19T05:43:29.488" v="211" actId="26606"/>
          <ac:spMkLst>
            <pc:docMk/>
            <pc:sldMk cId="2426220762" sldId="258"/>
            <ac:spMk id="1044" creationId="{85E72AC0-5005-4864-BFA5-33B5E0BC5C6A}"/>
          </ac:spMkLst>
        </pc:spChg>
        <pc:picChg chg="add mod ord modCrop">
          <ac:chgData name="DAI Yu" userId="5fc6028b-21a3-49c9-bb2c-ed12165dc963" providerId="ADAL" clId="{5644F8C0-A266-47B9-818C-A248C6F39955}" dt="2023-03-19T05:44:33.281" v="231" actId="14100"/>
          <ac:picMkLst>
            <pc:docMk/>
            <pc:sldMk cId="2426220762" sldId="258"/>
            <ac:picMk id="4" creationId="{8A21499D-1B64-3940-E657-0C971334A574}"/>
          </ac:picMkLst>
        </pc:picChg>
        <pc:picChg chg="add mod ord">
          <ac:chgData name="DAI Yu" userId="5fc6028b-21a3-49c9-bb2c-ed12165dc963" providerId="ADAL" clId="{5644F8C0-A266-47B9-818C-A248C6F39955}" dt="2023-03-19T05:44:36.870" v="232" actId="14100"/>
          <ac:picMkLst>
            <pc:docMk/>
            <pc:sldMk cId="2426220762" sldId="258"/>
            <ac:picMk id="1026" creationId="{6C24D64E-9189-3C63-5233-2C81D7891516}"/>
          </ac:picMkLst>
        </pc:picChg>
        <pc:picChg chg="add mod">
          <ac:chgData name="DAI Yu" userId="5fc6028b-21a3-49c9-bb2c-ed12165dc963" providerId="ADAL" clId="{5644F8C0-A266-47B9-818C-A248C6F39955}" dt="2023-03-19T05:44:50.143" v="233" actId="14100"/>
          <ac:picMkLst>
            <pc:docMk/>
            <pc:sldMk cId="2426220762" sldId="258"/>
            <ac:picMk id="1028" creationId="{FD9B8C94-7ACF-1D2D-9B73-6900603F8D5E}"/>
          </ac:picMkLst>
        </pc:picChg>
      </pc:sldChg>
      <pc:sldChg chg="addSp modSp new mod setBg">
        <pc:chgData name="DAI Yu" userId="5fc6028b-21a3-49c9-bb2c-ed12165dc963" providerId="ADAL" clId="{5644F8C0-A266-47B9-818C-A248C6F39955}" dt="2023-03-19T05:48:55.672" v="293" actId="20577"/>
        <pc:sldMkLst>
          <pc:docMk/>
          <pc:sldMk cId="1360836832" sldId="259"/>
        </pc:sldMkLst>
        <pc:spChg chg="mod">
          <ac:chgData name="DAI Yu" userId="5fc6028b-21a3-49c9-bb2c-ed12165dc963" providerId="ADAL" clId="{5644F8C0-A266-47B9-818C-A248C6F39955}" dt="2023-03-19T05:47:08.750" v="251" actId="26606"/>
          <ac:spMkLst>
            <pc:docMk/>
            <pc:sldMk cId="1360836832" sldId="259"/>
            <ac:spMk id="2" creationId="{2C337F40-DB68-FA05-ABFB-86756CDA6D4E}"/>
          </ac:spMkLst>
        </pc:spChg>
        <pc:spChg chg="mod">
          <ac:chgData name="DAI Yu" userId="5fc6028b-21a3-49c9-bb2c-ed12165dc963" providerId="ADAL" clId="{5644F8C0-A266-47B9-818C-A248C6F39955}" dt="2023-03-19T05:48:55.672" v="293" actId="20577"/>
          <ac:spMkLst>
            <pc:docMk/>
            <pc:sldMk cId="1360836832" sldId="259"/>
            <ac:spMk id="3" creationId="{CEAD1021-D023-DCAB-67EF-333F039597DD}"/>
          </ac:spMkLst>
        </pc:spChg>
        <pc:spChg chg="add">
          <ac:chgData name="DAI Yu" userId="5fc6028b-21a3-49c9-bb2c-ed12165dc963" providerId="ADAL" clId="{5644F8C0-A266-47B9-818C-A248C6F39955}" dt="2023-03-19T05:47:08.750" v="251" actId="26606"/>
          <ac:spMkLst>
            <pc:docMk/>
            <pc:sldMk cId="1360836832" sldId="259"/>
            <ac:spMk id="9" creationId="{11D6A2A3-F101-46F7-8B6F-1C699CAFE9AD}"/>
          </ac:spMkLst>
        </pc:spChg>
        <pc:spChg chg="add">
          <ac:chgData name="DAI Yu" userId="5fc6028b-21a3-49c9-bb2c-ed12165dc963" providerId="ADAL" clId="{5644F8C0-A266-47B9-818C-A248C6F39955}" dt="2023-03-19T05:47:08.750" v="251" actId="26606"/>
          <ac:spMkLst>
            <pc:docMk/>
            <pc:sldMk cId="1360836832" sldId="259"/>
            <ac:spMk id="11" creationId="{529E760E-527D-4053-A309-F2BDE12501CD}"/>
          </ac:spMkLst>
        </pc:spChg>
        <pc:spChg chg="add">
          <ac:chgData name="DAI Yu" userId="5fc6028b-21a3-49c9-bb2c-ed12165dc963" providerId="ADAL" clId="{5644F8C0-A266-47B9-818C-A248C6F39955}" dt="2023-03-19T05:47:08.750" v="251" actId="26606"/>
          <ac:spMkLst>
            <pc:docMk/>
            <pc:sldMk cId="1360836832" sldId="259"/>
            <ac:spMk id="13" creationId="{4153D448-4ED1-429A-A28C-8316DE7CAF7E}"/>
          </ac:spMkLst>
        </pc:spChg>
        <pc:picChg chg="add mod">
          <ac:chgData name="DAI Yu" userId="5fc6028b-21a3-49c9-bb2c-ed12165dc963" providerId="ADAL" clId="{5644F8C0-A266-47B9-818C-A248C6F39955}" dt="2023-03-19T05:47:08.750" v="251" actId="26606"/>
          <ac:picMkLst>
            <pc:docMk/>
            <pc:sldMk cId="1360836832" sldId="259"/>
            <ac:picMk id="4" creationId="{26B4308E-0062-6CA2-845C-2A18ED725685}"/>
          </ac:picMkLst>
        </pc:picChg>
      </pc:sldChg>
      <pc:sldChg chg="addSp delSp modSp new mod">
        <pc:chgData name="DAI Yu" userId="5fc6028b-21a3-49c9-bb2c-ed12165dc963" providerId="ADAL" clId="{5644F8C0-A266-47B9-818C-A248C6F39955}" dt="2023-03-19T06:22:00.778" v="793" actId="1076"/>
        <pc:sldMkLst>
          <pc:docMk/>
          <pc:sldMk cId="2059953231" sldId="260"/>
        </pc:sldMkLst>
        <pc:spChg chg="mod">
          <ac:chgData name="DAI Yu" userId="5fc6028b-21a3-49c9-bb2c-ed12165dc963" providerId="ADAL" clId="{5644F8C0-A266-47B9-818C-A248C6F39955}" dt="2023-03-19T06:02:03.904" v="350" actId="14100"/>
          <ac:spMkLst>
            <pc:docMk/>
            <pc:sldMk cId="2059953231" sldId="260"/>
            <ac:spMk id="2" creationId="{3A5F384A-C441-54C9-72F0-F0BE9588F712}"/>
          </ac:spMkLst>
        </pc:spChg>
        <pc:spChg chg="mod">
          <ac:chgData name="DAI Yu" userId="5fc6028b-21a3-49c9-bb2c-ed12165dc963" providerId="ADAL" clId="{5644F8C0-A266-47B9-818C-A248C6F39955}" dt="2023-03-19T06:21:46.200" v="792" actId="113"/>
          <ac:spMkLst>
            <pc:docMk/>
            <pc:sldMk cId="2059953231" sldId="260"/>
            <ac:spMk id="3" creationId="{360E4EAE-C913-9979-BEB7-CE10485F0ED4}"/>
          </ac:spMkLst>
        </pc:spChg>
        <pc:spChg chg="add del mod">
          <ac:chgData name="DAI Yu" userId="5fc6028b-21a3-49c9-bb2c-ed12165dc963" providerId="ADAL" clId="{5644F8C0-A266-47B9-818C-A248C6F39955}" dt="2023-03-19T06:14:18.237" v="713"/>
          <ac:spMkLst>
            <pc:docMk/>
            <pc:sldMk cId="2059953231" sldId="260"/>
            <ac:spMk id="9" creationId="{96ED0FDD-4445-7E18-F965-510592DF9C8E}"/>
          </ac:spMkLst>
        </pc:spChg>
        <pc:spChg chg="add mod">
          <ac:chgData name="DAI Yu" userId="5fc6028b-21a3-49c9-bb2c-ed12165dc963" providerId="ADAL" clId="{5644F8C0-A266-47B9-818C-A248C6F39955}" dt="2023-03-19T06:18:41.305" v="759" actId="1076"/>
          <ac:spMkLst>
            <pc:docMk/>
            <pc:sldMk cId="2059953231" sldId="260"/>
            <ac:spMk id="10" creationId="{56FA22BF-4702-888F-E61B-82D33F9CD203}"/>
          </ac:spMkLst>
        </pc:spChg>
        <pc:spChg chg="add mod">
          <ac:chgData name="DAI Yu" userId="5fc6028b-21a3-49c9-bb2c-ed12165dc963" providerId="ADAL" clId="{5644F8C0-A266-47B9-818C-A248C6F39955}" dt="2023-03-19T06:21:30.253" v="789" actId="1076"/>
          <ac:spMkLst>
            <pc:docMk/>
            <pc:sldMk cId="2059953231" sldId="260"/>
            <ac:spMk id="11" creationId="{B9BBEE30-BB41-10DA-DBD0-48A71680C5A2}"/>
          </ac:spMkLst>
        </pc:spChg>
        <pc:picChg chg="add mod modCrop">
          <ac:chgData name="DAI Yu" userId="5fc6028b-21a3-49c9-bb2c-ed12165dc963" providerId="ADAL" clId="{5644F8C0-A266-47B9-818C-A248C6F39955}" dt="2023-03-19T06:09:26.214" v="691" actId="1076"/>
          <ac:picMkLst>
            <pc:docMk/>
            <pc:sldMk cId="2059953231" sldId="260"/>
            <ac:picMk id="4" creationId="{A98ABF9D-0FAA-5C38-57BA-767063378873}"/>
          </ac:picMkLst>
        </pc:picChg>
        <pc:picChg chg="add mod modCrop">
          <ac:chgData name="DAI Yu" userId="5fc6028b-21a3-49c9-bb2c-ed12165dc963" providerId="ADAL" clId="{5644F8C0-A266-47B9-818C-A248C6F39955}" dt="2023-03-19T06:19:06.517" v="764" actId="1076"/>
          <ac:picMkLst>
            <pc:docMk/>
            <pc:sldMk cId="2059953231" sldId="260"/>
            <ac:picMk id="7" creationId="{643F4635-DB56-C0CE-E0FF-04F4AED179A0}"/>
          </ac:picMkLst>
        </pc:picChg>
        <pc:picChg chg="add mod">
          <ac:chgData name="DAI Yu" userId="5fc6028b-21a3-49c9-bb2c-ed12165dc963" providerId="ADAL" clId="{5644F8C0-A266-47B9-818C-A248C6F39955}" dt="2023-03-19T06:22:00.778" v="793" actId="1076"/>
          <ac:picMkLst>
            <pc:docMk/>
            <pc:sldMk cId="2059953231" sldId="260"/>
            <ac:picMk id="8" creationId="{C2042659-38C8-6F12-B607-8554D9700203}"/>
          </ac:picMkLst>
        </pc:picChg>
      </pc:sldChg>
      <pc:sldChg chg="addSp delSp modSp new mod setBg">
        <pc:chgData name="DAI Yu" userId="5fc6028b-21a3-49c9-bb2c-ed12165dc963" providerId="ADAL" clId="{5644F8C0-A266-47B9-818C-A248C6F39955}" dt="2023-03-19T07:04:42.498" v="1629" actId="26606"/>
        <pc:sldMkLst>
          <pc:docMk/>
          <pc:sldMk cId="656370238" sldId="261"/>
        </pc:sldMkLst>
        <pc:spChg chg="mod">
          <ac:chgData name="DAI Yu" userId="5fc6028b-21a3-49c9-bb2c-ed12165dc963" providerId="ADAL" clId="{5644F8C0-A266-47B9-818C-A248C6F39955}" dt="2023-03-19T07:04:42.498" v="1629" actId="26606"/>
          <ac:spMkLst>
            <pc:docMk/>
            <pc:sldMk cId="656370238" sldId="261"/>
            <ac:spMk id="2" creationId="{3C0CF75D-5AB8-F582-B9F2-F75426404007}"/>
          </ac:spMkLst>
        </pc:spChg>
        <pc:spChg chg="mod">
          <ac:chgData name="DAI Yu" userId="5fc6028b-21a3-49c9-bb2c-ed12165dc963" providerId="ADAL" clId="{5644F8C0-A266-47B9-818C-A248C6F39955}" dt="2023-03-19T07:04:42.498" v="1629" actId="26606"/>
          <ac:spMkLst>
            <pc:docMk/>
            <pc:sldMk cId="656370238" sldId="261"/>
            <ac:spMk id="3" creationId="{ED08D2BF-B2C5-7F2E-3E47-CD12184996E0}"/>
          </ac:spMkLst>
        </pc:spChg>
        <pc:spChg chg="add del">
          <ac:chgData name="DAI Yu" userId="5fc6028b-21a3-49c9-bb2c-ed12165dc963" providerId="ADAL" clId="{5644F8C0-A266-47B9-818C-A248C6F39955}" dt="2023-03-19T07:04:42.498" v="1629" actId="26606"/>
          <ac:spMkLst>
            <pc:docMk/>
            <pc:sldMk cId="656370238" sldId="261"/>
            <ac:spMk id="9" creationId="{11D6A2A3-F101-46F7-8B6F-1C699CAFE9AD}"/>
          </ac:spMkLst>
        </pc:spChg>
        <pc:spChg chg="add del">
          <ac:chgData name="DAI Yu" userId="5fc6028b-21a3-49c9-bb2c-ed12165dc963" providerId="ADAL" clId="{5644F8C0-A266-47B9-818C-A248C6F39955}" dt="2023-03-19T07:04:42.498" v="1629" actId="26606"/>
          <ac:spMkLst>
            <pc:docMk/>
            <pc:sldMk cId="656370238" sldId="261"/>
            <ac:spMk id="11" creationId="{529E760E-527D-4053-A309-F2BDE12501CD}"/>
          </ac:spMkLst>
        </pc:spChg>
        <pc:spChg chg="add del">
          <ac:chgData name="DAI Yu" userId="5fc6028b-21a3-49c9-bb2c-ed12165dc963" providerId="ADAL" clId="{5644F8C0-A266-47B9-818C-A248C6F39955}" dt="2023-03-19T07:04:42.498" v="1629" actId="26606"/>
          <ac:spMkLst>
            <pc:docMk/>
            <pc:sldMk cId="656370238" sldId="261"/>
            <ac:spMk id="13" creationId="{4153D448-4ED1-429A-A28C-8316DE7CAF7E}"/>
          </ac:spMkLst>
        </pc:spChg>
        <pc:spChg chg="add">
          <ac:chgData name="DAI Yu" userId="5fc6028b-21a3-49c9-bb2c-ed12165dc963" providerId="ADAL" clId="{5644F8C0-A266-47B9-818C-A248C6F39955}" dt="2023-03-19T07:04:42.498" v="1629" actId="26606"/>
          <ac:spMkLst>
            <pc:docMk/>
            <pc:sldMk cId="656370238" sldId="261"/>
            <ac:spMk id="18" creationId="{93DAF4AA-9270-40B5-B73C-B11B9A92F0BC}"/>
          </ac:spMkLst>
        </pc:spChg>
        <pc:spChg chg="add">
          <ac:chgData name="DAI Yu" userId="5fc6028b-21a3-49c9-bb2c-ed12165dc963" providerId="ADAL" clId="{5644F8C0-A266-47B9-818C-A248C6F39955}" dt="2023-03-19T07:04:42.498" v="1629" actId="26606"/>
          <ac:spMkLst>
            <pc:docMk/>
            <pc:sldMk cId="656370238" sldId="261"/>
            <ac:spMk id="20" creationId="{31D5E60A-D6B1-4F21-A993-313958AF0C00}"/>
          </ac:spMkLst>
        </pc:spChg>
        <pc:spChg chg="add">
          <ac:chgData name="DAI Yu" userId="5fc6028b-21a3-49c9-bb2c-ed12165dc963" providerId="ADAL" clId="{5644F8C0-A266-47B9-818C-A248C6F39955}" dt="2023-03-19T07:04:42.498" v="1629" actId="26606"/>
          <ac:spMkLst>
            <pc:docMk/>
            <pc:sldMk cId="656370238" sldId="261"/>
            <ac:spMk id="22" creationId="{5B7BB16B-E108-4C64-97D5-7AC67CC5E2C7}"/>
          </ac:spMkLst>
        </pc:spChg>
        <pc:spChg chg="add">
          <ac:chgData name="DAI Yu" userId="5fc6028b-21a3-49c9-bb2c-ed12165dc963" providerId="ADAL" clId="{5644F8C0-A266-47B9-818C-A248C6F39955}" dt="2023-03-19T07:04:42.498" v="1629" actId="26606"/>
          <ac:spMkLst>
            <pc:docMk/>
            <pc:sldMk cId="656370238" sldId="261"/>
            <ac:spMk id="24" creationId="{A5F6A003-4671-4F7B-A12E-2946D61E435F}"/>
          </ac:spMkLst>
        </pc:spChg>
        <pc:picChg chg="add mod modCrop">
          <ac:chgData name="DAI Yu" userId="5fc6028b-21a3-49c9-bb2c-ed12165dc963" providerId="ADAL" clId="{5644F8C0-A266-47B9-818C-A248C6F39955}" dt="2023-03-19T07:04:42.498" v="1629" actId="26606"/>
          <ac:picMkLst>
            <pc:docMk/>
            <pc:sldMk cId="656370238" sldId="261"/>
            <ac:picMk id="4" creationId="{FC60ECA5-5820-196C-21AF-D7C2173D1143}"/>
          </ac:picMkLst>
        </pc:picChg>
      </pc:sldChg>
      <pc:sldChg chg="addSp delSp modSp new mod setBg">
        <pc:chgData name="DAI Yu" userId="5fc6028b-21a3-49c9-bb2c-ed12165dc963" providerId="ADAL" clId="{5644F8C0-A266-47B9-818C-A248C6F39955}" dt="2023-03-19T07:03:54.825" v="1621" actId="27636"/>
        <pc:sldMkLst>
          <pc:docMk/>
          <pc:sldMk cId="685566178" sldId="262"/>
        </pc:sldMkLst>
        <pc:spChg chg="mod">
          <ac:chgData name="DAI Yu" userId="5fc6028b-21a3-49c9-bb2c-ed12165dc963" providerId="ADAL" clId="{5644F8C0-A266-47B9-818C-A248C6F39955}" dt="2023-03-19T07:03:33.048" v="1610" actId="14100"/>
          <ac:spMkLst>
            <pc:docMk/>
            <pc:sldMk cId="685566178" sldId="262"/>
            <ac:spMk id="2" creationId="{41A17341-609F-9175-76A4-85CAA561CC4B}"/>
          </ac:spMkLst>
        </pc:spChg>
        <pc:spChg chg="mod ord">
          <ac:chgData name="DAI Yu" userId="5fc6028b-21a3-49c9-bb2c-ed12165dc963" providerId="ADAL" clId="{5644F8C0-A266-47B9-818C-A248C6F39955}" dt="2023-03-19T07:03:54.825" v="1621" actId="27636"/>
          <ac:spMkLst>
            <pc:docMk/>
            <pc:sldMk cId="685566178" sldId="262"/>
            <ac:spMk id="3" creationId="{C4AEF07F-9906-7BCE-7554-5FFF08739E9B}"/>
          </ac:spMkLst>
        </pc:spChg>
        <pc:spChg chg="add del">
          <ac:chgData name="DAI Yu" userId="5fc6028b-21a3-49c9-bb2c-ed12165dc963" providerId="ADAL" clId="{5644F8C0-A266-47B9-818C-A248C6F39955}" dt="2023-03-19T07:01:36.776" v="1576" actId="26606"/>
          <ac:spMkLst>
            <pc:docMk/>
            <pc:sldMk cId="685566178" sldId="262"/>
            <ac:spMk id="9" creationId="{1B15ED52-F352-441B-82BF-E0EA34836D08}"/>
          </ac:spMkLst>
        </pc:spChg>
        <pc:spChg chg="add del">
          <ac:chgData name="DAI Yu" userId="5fc6028b-21a3-49c9-bb2c-ed12165dc963" providerId="ADAL" clId="{5644F8C0-A266-47B9-818C-A248C6F39955}" dt="2023-03-19T07:01:36.776" v="1576" actId="26606"/>
          <ac:spMkLst>
            <pc:docMk/>
            <pc:sldMk cId="685566178" sldId="262"/>
            <ac:spMk id="11" creationId="{61707E60-CEC9-4661-AA82-69242EB4BDC3}"/>
          </ac:spMkLst>
        </pc:spChg>
        <pc:spChg chg="add del">
          <ac:chgData name="DAI Yu" userId="5fc6028b-21a3-49c9-bb2c-ed12165dc963" providerId="ADAL" clId="{5644F8C0-A266-47B9-818C-A248C6F39955}" dt="2023-03-19T07:01:36.776" v="1576" actId="26606"/>
          <ac:spMkLst>
            <pc:docMk/>
            <pc:sldMk cId="685566178" sldId="262"/>
            <ac:spMk id="13" creationId="{8F035CD8-AE30-4146-96F2-036B0CE5E4F3}"/>
          </ac:spMkLst>
        </pc:spChg>
        <pc:spChg chg="add del">
          <ac:chgData name="DAI Yu" userId="5fc6028b-21a3-49c9-bb2c-ed12165dc963" providerId="ADAL" clId="{5644F8C0-A266-47B9-818C-A248C6F39955}" dt="2023-03-19T07:01:39.916" v="1578" actId="26606"/>
          <ac:spMkLst>
            <pc:docMk/>
            <pc:sldMk cId="685566178" sldId="262"/>
            <ac:spMk id="15" creationId="{E3CBB9B1-7B7D-4BA1-A1AF-572168B39539}"/>
          </ac:spMkLst>
        </pc:spChg>
        <pc:spChg chg="add del">
          <ac:chgData name="DAI Yu" userId="5fc6028b-21a3-49c9-bb2c-ed12165dc963" providerId="ADAL" clId="{5644F8C0-A266-47B9-818C-A248C6F39955}" dt="2023-03-19T07:01:39.916" v="1578" actId="26606"/>
          <ac:spMkLst>
            <pc:docMk/>
            <pc:sldMk cId="685566178" sldId="262"/>
            <ac:spMk id="16" creationId="{907741FC-B544-4A6E-B831-6789D042333D}"/>
          </ac:spMkLst>
        </pc:spChg>
        <pc:spChg chg="add del">
          <ac:chgData name="DAI Yu" userId="5fc6028b-21a3-49c9-bb2c-ed12165dc963" providerId="ADAL" clId="{5644F8C0-A266-47B9-818C-A248C6F39955}" dt="2023-03-19T07:01:39.916" v="1578" actId="26606"/>
          <ac:spMkLst>
            <pc:docMk/>
            <pc:sldMk cId="685566178" sldId="262"/>
            <ac:spMk id="17" creationId="{3F0BE7ED-7814-4273-B18A-F26CC0380380}"/>
          </ac:spMkLst>
        </pc:spChg>
        <pc:spChg chg="add del">
          <ac:chgData name="DAI Yu" userId="5fc6028b-21a3-49c9-bb2c-ed12165dc963" providerId="ADAL" clId="{5644F8C0-A266-47B9-818C-A248C6F39955}" dt="2023-03-19T07:02:09.880" v="1584" actId="26606"/>
          <ac:spMkLst>
            <pc:docMk/>
            <pc:sldMk cId="685566178" sldId="262"/>
            <ac:spMk id="19" creationId="{1B15ED52-F352-441B-82BF-E0EA34836D08}"/>
          </ac:spMkLst>
        </pc:spChg>
        <pc:spChg chg="add del">
          <ac:chgData name="DAI Yu" userId="5fc6028b-21a3-49c9-bb2c-ed12165dc963" providerId="ADAL" clId="{5644F8C0-A266-47B9-818C-A248C6F39955}" dt="2023-03-19T07:02:09.880" v="1584" actId="26606"/>
          <ac:spMkLst>
            <pc:docMk/>
            <pc:sldMk cId="685566178" sldId="262"/>
            <ac:spMk id="20" creationId="{61707E60-CEC9-4661-AA82-69242EB4BDC3}"/>
          </ac:spMkLst>
        </pc:spChg>
        <pc:spChg chg="add del">
          <ac:chgData name="DAI Yu" userId="5fc6028b-21a3-49c9-bb2c-ed12165dc963" providerId="ADAL" clId="{5644F8C0-A266-47B9-818C-A248C6F39955}" dt="2023-03-19T07:02:09.880" v="1584" actId="26606"/>
          <ac:spMkLst>
            <pc:docMk/>
            <pc:sldMk cId="685566178" sldId="262"/>
            <ac:spMk id="21" creationId="{8F035CD8-AE30-4146-96F2-036B0CE5E4F3}"/>
          </ac:spMkLst>
        </pc:spChg>
        <pc:spChg chg="add">
          <ac:chgData name="DAI Yu" userId="5fc6028b-21a3-49c9-bb2c-ed12165dc963" providerId="ADAL" clId="{5644F8C0-A266-47B9-818C-A248C6F39955}" dt="2023-03-19T07:02:09.880" v="1584" actId="26606"/>
          <ac:spMkLst>
            <pc:docMk/>
            <pc:sldMk cId="685566178" sldId="262"/>
            <ac:spMk id="26" creationId="{ED9D89B5-CCAB-4617-B70E-501DBE3C8437}"/>
          </ac:spMkLst>
        </pc:spChg>
        <pc:spChg chg="add">
          <ac:chgData name="DAI Yu" userId="5fc6028b-21a3-49c9-bb2c-ed12165dc963" providerId="ADAL" clId="{5644F8C0-A266-47B9-818C-A248C6F39955}" dt="2023-03-19T07:02:09.880" v="1584" actId="26606"/>
          <ac:spMkLst>
            <pc:docMk/>
            <pc:sldMk cId="685566178" sldId="262"/>
            <ac:spMk id="28" creationId="{955DEFE8-24AF-47F7-B020-D4D76ABA1830}"/>
          </ac:spMkLst>
        </pc:spChg>
        <pc:spChg chg="add">
          <ac:chgData name="DAI Yu" userId="5fc6028b-21a3-49c9-bb2c-ed12165dc963" providerId="ADAL" clId="{5644F8C0-A266-47B9-818C-A248C6F39955}" dt="2023-03-19T07:02:09.880" v="1584" actId="26606"/>
          <ac:spMkLst>
            <pc:docMk/>
            <pc:sldMk cId="685566178" sldId="262"/>
            <ac:spMk id="30" creationId="{6EAE3873-25FC-4346-B1D5-82E5F9D953ED}"/>
          </ac:spMkLst>
        </pc:spChg>
        <pc:picChg chg="add mod ord">
          <ac:chgData name="DAI Yu" userId="5fc6028b-21a3-49c9-bb2c-ed12165dc963" providerId="ADAL" clId="{5644F8C0-A266-47B9-818C-A248C6F39955}" dt="2023-03-19T07:03:13.483" v="1601" actId="14100"/>
          <ac:picMkLst>
            <pc:docMk/>
            <pc:sldMk cId="685566178" sldId="262"/>
            <ac:picMk id="4" creationId="{B5D1C255-42E0-ED36-25FA-AF9DE003246E}"/>
          </ac:picMkLst>
        </pc:picChg>
      </pc:sldChg>
      <pc:sldChg chg="addSp delSp modSp new mod setBg">
        <pc:chgData name="DAI Yu" userId="5fc6028b-21a3-49c9-bb2c-ed12165dc963" providerId="ADAL" clId="{5644F8C0-A266-47B9-818C-A248C6F39955}" dt="2023-03-19T07:04:29.240" v="1628" actId="1076"/>
        <pc:sldMkLst>
          <pc:docMk/>
          <pc:sldMk cId="1972093647" sldId="263"/>
        </pc:sldMkLst>
        <pc:spChg chg="mod">
          <ac:chgData name="DAI Yu" userId="5fc6028b-21a3-49c9-bb2c-ed12165dc963" providerId="ADAL" clId="{5644F8C0-A266-47B9-818C-A248C6F39955}" dt="2023-03-19T07:01:52.796" v="1580" actId="26606"/>
          <ac:spMkLst>
            <pc:docMk/>
            <pc:sldMk cId="1972093647" sldId="263"/>
            <ac:spMk id="2" creationId="{F6E0904B-21CC-9E2D-A823-84F870A42FF6}"/>
          </ac:spMkLst>
        </pc:spChg>
        <pc:spChg chg="del">
          <ac:chgData name="DAI Yu" userId="5fc6028b-21a3-49c9-bb2c-ed12165dc963" providerId="ADAL" clId="{5644F8C0-A266-47B9-818C-A248C6F39955}" dt="2023-03-19T06:38:52.623" v="1380"/>
          <ac:spMkLst>
            <pc:docMk/>
            <pc:sldMk cId="1972093647" sldId="263"/>
            <ac:spMk id="3" creationId="{21CE813A-9179-7737-4DF1-D8A437D1F627}"/>
          </ac:spMkLst>
        </pc:spChg>
        <pc:spChg chg="add mod">
          <ac:chgData name="DAI Yu" userId="5fc6028b-21a3-49c9-bb2c-ed12165dc963" providerId="ADAL" clId="{5644F8C0-A266-47B9-818C-A248C6F39955}" dt="2023-03-19T07:04:11.418" v="1625" actId="1076"/>
          <ac:spMkLst>
            <pc:docMk/>
            <pc:sldMk cId="1972093647" sldId="263"/>
            <ac:spMk id="5" creationId="{8B299E74-D0C2-377F-97EC-9F5310B8CBF8}"/>
          </ac:spMkLst>
        </pc:spChg>
        <pc:spChg chg="add mod">
          <ac:chgData name="DAI Yu" userId="5fc6028b-21a3-49c9-bb2c-ed12165dc963" providerId="ADAL" clId="{5644F8C0-A266-47B9-818C-A248C6F39955}" dt="2023-03-19T07:04:23.959" v="1627" actId="14100"/>
          <ac:spMkLst>
            <pc:docMk/>
            <pc:sldMk cId="1972093647" sldId="263"/>
            <ac:spMk id="6" creationId="{10F8DED8-F599-CDDE-9D92-A6B0B05DF60E}"/>
          </ac:spMkLst>
        </pc:spChg>
        <pc:spChg chg="add mod">
          <ac:chgData name="DAI Yu" userId="5fc6028b-21a3-49c9-bb2c-ed12165dc963" providerId="ADAL" clId="{5644F8C0-A266-47B9-818C-A248C6F39955}" dt="2023-03-19T07:04:29.240" v="1628" actId="1076"/>
          <ac:spMkLst>
            <pc:docMk/>
            <pc:sldMk cId="1972093647" sldId="263"/>
            <ac:spMk id="7" creationId="{74F58C31-DB9A-1DC2-B4FA-C08E718D0B8F}"/>
          </ac:spMkLst>
        </pc:spChg>
        <pc:spChg chg="add mod">
          <ac:chgData name="DAI Yu" userId="5fc6028b-21a3-49c9-bb2c-ed12165dc963" providerId="ADAL" clId="{5644F8C0-A266-47B9-818C-A248C6F39955}" dt="2023-03-19T07:02:05.015" v="1583" actId="14100"/>
          <ac:spMkLst>
            <pc:docMk/>
            <pc:sldMk cId="1972093647" sldId="263"/>
            <ac:spMk id="8" creationId="{D7DC212C-8E33-CABB-454F-FFE20E6BF2E1}"/>
          </ac:spMkLst>
        </pc:spChg>
        <pc:spChg chg="add">
          <ac:chgData name="DAI Yu" userId="5fc6028b-21a3-49c9-bb2c-ed12165dc963" providerId="ADAL" clId="{5644F8C0-A266-47B9-818C-A248C6F39955}" dt="2023-03-19T07:01:52.796" v="1580" actId="26606"/>
          <ac:spMkLst>
            <pc:docMk/>
            <pc:sldMk cId="1972093647" sldId="263"/>
            <ac:spMk id="13" creationId="{BACC6370-2D7E-4714-9D71-7542949D7D5D}"/>
          </ac:spMkLst>
        </pc:spChg>
        <pc:spChg chg="add">
          <ac:chgData name="DAI Yu" userId="5fc6028b-21a3-49c9-bb2c-ed12165dc963" providerId="ADAL" clId="{5644F8C0-A266-47B9-818C-A248C6F39955}" dt="2023-03-19T07:01:52.796" v="1580" actId="26606"/>
          <ac:spMkLst>
            <pc:docMk/>
            <pc:sldMk cId="1972093647" sldId="263"/>
            <ac:spMk id="15" creationId="{E2DA5AC1-43C5-4243-9028-07DBB80D0C95}"/>
          </ac:spMkLst>
        </pc:spChg>
        <pc:spChg chg="add">
          <ac:chgData name="DAI Yu" userId="5fc6028b-21a3-49c9-bb2c-ed12165dc963" providerId="ADAL" clId="{5644F8C0-A266-47B9-818C-A248C6F39955}" dt="2023-03-19T07:01:52.796" v="1580" actId="26606"/>
          <ac:spMkLst>
            <pc:docMk/>
            <pc:sldMk cId="1972093647" sldId="263"/>
            <ac:spMk id="17" creationId="{8A4EDA1C-27A1-4C83-ACE4-6675EC9245B1}"/>
          </ac:spMkLst>
        </pc:spChg>
        <pc:spChg chg="add">
          <ac:chgData name="DAI Yu" userId="5fc6028b-21a3-49c9-bb2c-ed12165dc963" providerId="ADAL" clId="{5644F8C0-A266-47B9-818C-A248C6F39955}" dt="2023-03-19T07:01:52.796" v="1580" actId="26606"/>
          <ac:spMkLst>
            <pc:docMk/>
            <pc:sldMk cId="1972093647" sldId="263"/>
            <ac:spMk id="19" creationId="{FF33EC8A-EE0A-4395-97E2-DAD467CF734C}"/>
          </ac:spMkLst>
        </pc:spChg>
        <pc:spChg chg="add">
          <ac:chgData name="DAI Yu" userId="5fc6028b-21a3-49c9-bb2c-ed12165dc963" providerId="ADAL" clId="{5644F8C0-A266-47B9-818C-A248C6F39955}" dt="2023-03-19T07:01:52.796" v="1580" actId="26606"/>
          <ac:spMkLst>
            <pc:docMk/>
            <pc:sldMk cId="1972093647" sldId="263"/>
            <ac:spMk id="21" creationId="{FF85DA95-16A4-404E-9BFF-27F8E4FC78AA}"/>
          </ac:spMkLst>
        </pc:spChg>
        <pc:picChg chg="add mod">
          <ac:chgData name="DAI Yu" userId="5fc6028b-21a3-49c9-bb2c-ed12165dc963" providerId="ADAL" clId="{5644F8C0-A266-47B9-818C-A248C6F39955}" dt="2023-03-19T07:04:05.790" v="1624" actId="14100"/>
          <ac:picMkLst>
            <pc:docMk/>
            <pc:sldMk cId="1972093647" sldId="263"/>
            <ac:picMk id="4" creationId="{C949F356-DC99-1591-0F44-8DCE8CE04A5C}"/>
          </ac:picMkLst>
        </pc:picChg>
      </pc:sldChg>
    </pc:docChg>
  </pc:docChgLst>
  <pc:docChgLst>
    <pc:chgData name="Widya Tantiya YUTIKA" userId="537d30cc-09ff-44ed-8954-950470b5c5bd" providerId="ADAL" clId="{0C0DEDB2-1847-4045-B781-3E2E4AE76265}"/>
    <pc:docChg chg="undo redo custSel addSld delSld modSld sldOrd">
      <pc:chgData name="Widya Tantiya YUTIKA" userId="537d30cc-09ff-44ed-8954-950470b5c5bd" providerId="ADAL" clId="{0C0DEDB2-1847-4045-B781-3E2E4AE76265}" dt="2023-03-19T16:13:46.849" v="3290" actId="255"/>
      <pc:docMkLst>
        <pc:docMk/>
      </pc:docMkLst>
      <pc:sldChg chg="addSp modSp new mod">
        <pc:chgData name="Widya Tantiya YUTIKA" userId="537d30cc-09ff-44ed-8954-950470b5c5bd" providerId="ADAL" clId="{0C0DEDB2-1847-4045-B781-3E2E4AE76265}" dt="2023-03-19T16:13:09.508" v="3286" actId="2711"/>
        <pc:sldMkLst>
          <pc:docMk/>
          <pc:sldMk cId="2963301211" sldId="264"/>
        </pc:sldMkLst>
        <pc:spChg chg="mod">
          <ac:chgData name="Widya Tantiya YUTIKA" userId="537d30cc-09ff-44ed-8954-950470b5c5bd" providerId="ADAL" clId="{0C0DEDB2-1847-4045-B781-3E2E4AE76265}" dt="2023-03-19T13:22:07.809" v="183" actId="20577"/>
          <ac:spMkLst>
            <pc:docMk/>
            <pc:sldMk cId="2963301211" sldId="264"/>
            <ac:spMk id="2" creationId="{9302204F-D364-EBAF-5589-5A1D6A21A816}"/>
          </ac:spMkLst>
        </pc:spChg>
        <pc:spChg chg="mod">
          <ac:chgData name="Widya Tantiya YUTIKA" userId="537d30cc-09ff-44ed-8954-950470b5c5bd" providerId="ADAL" clId="{0C0DEDB2-1847-4045-B781-3E2E4AE76265}" dt="2023-03-19T16:13:05.332" v="3285" actId="2711"/>
          <ac:spMkLst>
            <pc:docMk/>
            <pc:sldMk cId="2963301211" sldId="264"/>
            <ac:spMk id="3" creationId="{F8131D90-8461-071F-4A0B-E4609E73720E}"/>
          </ac:spMkLst>
        </pc:spChg>
        <pc:spChg chg="add mod">
          <ac:chgData name="Widya Tantiya YUTIKA" userId="537d30cc-09ff-44ed-8954-950470b5c5bd" providerId="ADAL" clId="{0C0DEDB2-1847-4045-B781-3E2E4AE76265}" dt="2023-03-19T16:13:09.508" v="3286" actId="2711"/>
          <ac:spMkLst>
            <pc:docMk/>
            <pc:sldMk cId="2963301211" sldId="264"/>
            <ac:spMk id="6" creationId="{4C21CFBD-3492-FB36-DA2C-D398854025E6}"/>
          </ac:spMkLst>
        </pc:spChg>
        <pc:picChg chg="add mod">
          <ac:chgData name="Widya Tantiya YUTIKA" userId="537d30cc-09ff-44ed-8954-950470b5c5bd" providerId="ADAL" clId="{0C0DEDB2-1847-4045-B781-3E2E4AE76265}" dt="2023-03-19T13:34:58.146" v="665" actId="14100"/>
          <ac:picMkLst>
            <pc:docMk/>
            <pc:sldMk cId="2963301211" sldId="264"/>
            <ac:picMk id="5" creationId="{D6AE605C-25EE-0DA8-C0A8-17F936ED581B}"/>
          </ac:picMkLst>
        </pc:picChg>
      </pc:sldChg>
      <pc:sldChg chg="modSp new mod">
        <pc:chgData name="Widya Tantiya YUTIKA" userId="537d30cc-09ff-44ed-8954-950470b5c5bd" providerId="ADAL" clId="{0C0DEDB2-1847-4045-B781-3E2E4AE76265}" dt="2023-03-19T12:27:13.062" v="31" actId="20577"/>
        <pc:sldMkLst>
          <pc:docMk/>
          <pc:sldMk cId="3330874397" sldId="265"/>
        </pc:sldMkLst>
        <pc:spChg chg="mod">
          <ac:chgData name="Widya Tantiya YUTIKA" userId="537d30cc-09ff-44ed-8954-950470b5c5bd" providerId="ADAL" clId="{0C0DEDB2-1847-4045-B781-3E2E4AE76265}" dt="2023-03-19T12:27:13.062" v="31" actId="20577"/>
          <ac:spMkLst>
            <pc:docMk/>
            <pc:sldMk cId="3330874397" sldId="265"/>
            <ac:spMk id="2" creationId="{303068AF-FCA1-F68C-A91E-98EBCF8FAF4A}"/>
          </ac:spMkLst>
        </pc:spChg>
      </pc:sldChg>
      <pc:sldChg chg="modSp new mod">
        <pc:chgData name="Widya Tantiya YUTIKA" userId="537d30cc-09ff-44ed-8954-950470b5c5bd" providerId="ADAL" clId="{0C0DEDB2-1847-4045-B781-3E2E4AE76265}" dt="2023-03-19T12:27:22.798" v="63" actId="20577"/>
        <pc:sldMkLst>
          <pc:docMk/>
          <pc:sldMk cId="596824654" sldId="266"/>
        </pc:sldMkLst>
        <pc:spChg chg="mod">
          <ac:chgData name="Widya Tantiya YUTIKA" userId="537d30cc-09ff-44ed-8954-950470b5c5bd" providerId="ADAL" clId="{0C0DEDB2-1847-4045-B781-3E2E4AE76265}" dt="2023-03-19T12:27:22.798" v="63" actId="20577"/>
          <ac:spMkLst>
            <pc:docMk/>
            <pc:sldMk cId="596824654" sldId="266"/>
            <ac:spMk id="2" creationId="{464DEBBE-27AE-B79F-7AC2-393C06E65369}"/>
          </ac:spMkLst>
        </pc:spChg>
      </pc:sldChg>
      <pc:sldChg chg="modSp new mod">
        <pc:chgData name="Widya Tantiya YUTIKA" userId="537d30cc-09ff-44ed-8954-950470b5c5bd" providerId="ADAL" clId="{0C0DEDB2-1847-4045-B781-3E2E4AE76265}" dt="2023-03-19T12:27:33.310" v="89" actId="20577"/>
        <pc:sldMkLst>
          <pc:docMk/>
          <pc:sldMk cId="2214781772" sldId="267"/>
        </pc:sldMkLst>
        <pc:spChg chg="mod">
          <ac:chgData name="Widya Tantiya YUTIKA" userId="537d30cc-09ff-44ed-8954-950470b5c5bd" providerId="ADAL" clId="{0C0DEDB2-1847-4045-B781-3E2E4AE76265}" dt="2023-03-19T12:27:33.310" v="89" actId="20577"/>
          <ac:spMkLst>
            <pc:docMk/>
            <pc:sldMk cId="2214781772" sldId="267"/>
            <ac:spMk id="2" creationId="{0AAD2857-ADED-3EB6-064A-1BB3B3DAF104}"/>
          </ac:spMkLst>
        </pc:spChg>
      </pc:sldChg>
      <pc:sldChg chg="modSp new mod">
        <pc:chgData name="Widya Tantiya YUTIKA" userId="537d30cc-09ff-44ed-8954-950470b5c5bd" providerId="ADAL" clId="{0C0DEDB2-1847-4045-B781-3E2E4AE76265}" dt="2023-03-19T12:35:52.065" v="110" actId="20577"/>
        <pc:sldMkLst>
          <pc:docMk/>
          <pc:sldMk cId="2712308687" sldId="268"/>
        </pc:sldMkLst>
        <pc:spChg chg="mod">
          <ac:chgData name="Widya Tantiya YUTIKA" userId="537d30cc-09ff-44ed-8954-950470b5c5bd" providerId="ADAL" clId="{0C0DEDB2-1847-4045-B781-3E2E4AE76265}" dt="2023-03-19T12:35:52.065" v="110" actId="20577"/>
          <ac:spMkLst>
            <pc:docMk/>
            <pc:sldMk cId="2712308687" sldId="268"/>
            <ac:spMk id="2" creationId="{9B1DEAD4-3FC7-975B-EA94-B5C57380F953}"/>
          </ac:spMkLst>
        </pc:spChg>
      </pc:sldChg>
      <pc:sldChg chg="new del">
        <pc:chgData name="Widya Tantiya YUTIKA" userId="537d30cc-09ff-44ed-8954-950470b5c5bd" providerId="ADAL" clId="{0C0DEDB2-1847-4045-B781-3E2E4AE76265}" dt="2023-03-19T12:27:42.568" v="91" actId="2696"/>
        <pc:sldMkLst>
          <pc:docMk/>
          <pc:sldMk cId="2890111855" sldId="268"/>
        </pc:sldMkLst>
      </pc:sldChg>
      <pc:sldChg chg="addSp delSp modSp new mod modNotesTx">
        <pc:chgData name="Widya Tantiya YUTIKA" userId="537d30cc-09ff-44ed-8954-950470b5c5bd" providerId="ADAL" clId="{0C0DEDB2-1847-4045-B781-3E2E4AE76265}" dt="2023-03-19T15:06:10.213" v="2316" actId="14100"/>
        <pc:sldMkLst>
          <pc:docMk/>
          <pc:sldMk cId="3094260876" sldId="269"/>
        </pc:sldMkLst>
        <pc:spChg chg="mod">
          <ac:chgData name="Widya Tantiya YUTIKA" userId="537d30cc-09ff-44ed-8954-950470b5c5bd" providerId="ADAL" clId="{0C0DEDB2-1847-4045-B781-3E2E4AE76265}" dt="2023-03-19T14:10:52.443" v="1804" actId="20577"/>
          <ac:spMkLst>
            <pc:docMk/>
            <pc:sldMk cId="3094260876" sldId="269"/>
            <ac:spMk id="2" creationId="{9D9F5823-F500-ECBF-FD95-8DD8D79C0941}"/>
          </ac:spMkLst>
        </pc:spChg>
        <pc:spChg chg="mod">
          <ac:chgData name="Widya Tantiya YUTIKA" userId="537d30cc-09ff-44ed-8954-950470b5c5bd" providerId="ADAL" clId="{0C0DEDB2-1847-4045-B781-3E2E4AE76265}" dt="2023-03-19T14:28:33.949" v="1911" actId="20577"/>
          <ac:spMkLst>
            <pc:docMk/>
            <pc:sldMk cId="3094260876" sldId="269"/>
            <ac:spMk id="3" creationId="{7C103510-D2F7-DB38-86D7-66AD3357C04B}"/>
          </ac:spMkLst>
        </pc:spChg>
        <pc:picChg chg="add del mod">
          <ac:chgData name="Widya Tantiya YUTIKA" userId="537d30cc-09ff-44ed-8954-950470b5c5bd" providerId="ADAL" clId="{0C0DEDB2-1847-4045-B781-3E2E4AE76265}" dt="2023-03-19T14:53:53.508" v="2231" actId="478"/>
          <ac:picMkLst>
            <pc:docMk/>
            <pc:sldMk cId="3094260876" sldId="269"/>
            <ac:picMk id="5" creationId="{93A82680-891F-C1F0-BB14-EB81F3C75E3B}"/>
          </ac:picMkLst>
        </pc:picChg>
        <pc:picChg chg="add del mod">
          <ac:chgData name="Widya Tantiya YUTIKA" userId="537d30cc-09ff-44ed-8954-950470b5c5bd" providerId="ADAL" clId="{0C0DEDB2-1847-4045-B781-3E2E4AE76265}" dt="2023-03-19T15:00:11.613" v="2305" actId="478"/>
          <ac:picMkLst>
            <pc:docMk/>
            <pc:sldMk cId="3094260876" sldId="269"/>
            <ac:picMk id="7" creationId="{92B9F584-CA0C-8DAC-AF0E-E76A77B56F79}"/>
          </ac:picMkLst>
        </pc:picChg>
        <pc:picChg chg="add del mod">
          <ac:chgData name="Widya Tantiya YUTIKA" userId="537d30cc-09ff-44ed-8954-950470b5c5bd" providerId="ADAL" clId="{0C0DEDB2-1847-4045-B781-3E2E4AE76265}" dt="2023-03-19T14:58:21.581" v="2238" actId="478"/>
          <ac:picMkLst>
            <pc:docMk/>
            <pc:sldMk cId="3094260876" sldId="269"/>
            <ac:picMk id="9" creationId="{6D1DECD0-D93E-46B1-52B1-82DCD0A6585C}"/>
          </ac:picMkLst>
        </pc:picChg>
        <pc:picChg chg="add mod modCrop">
          <ac:chgData name="Widya Tantiya YUTIKA" userId="537d30cc-09ff-44ed-8954-950470b5c5bd" providerId="ADAL" clId="{0C0DEDB2-1847-4045-B781-3E2E4AE76265}" dt="2023-03-19T15:06:10.213" v="2316" actId="14100"/>
          <ac:picMkLst>
            <pc:docMk/>
            <pc:sldMk cId="3094260876" sldId="269"/>
            <ac:picMk id="11" creationId="{891011F1-611E-2D84-B599-4D4A98DEBCBC}"/>
          </ac:picMkLst>
        </pc:picChg>
        <pc:picChg chg="add mod">
          <ac:chgData name="Widya Tantiya YUTIKA" userId="537d30cc-09ff-44ed-8954-950470b5c5bd" providerId="ADAL" clId="{0C0DEDB2-1847-4045-B781-3E2E4AE76265}" dt="2023-03-19T15:05:46.031" v="2314" actId="1076"/>
          <ac:picMkLst>
            <pc:docMk/>
            <pc:sldMk cId="3094260876" sldId="269"/>
            <ac:picMk id="13" creationId="{33B0B5D0-726D-6DF2-19F0-C6F20CA28373}"/>
          </ac:picMkLst>
        </pc:picChg>
      </pc:sldChg>
      <pc:sldChg chg="addSp delSp modSp new mod modNotesTx">
        <pc:chgData name="Widya Tantiya YUTIKA" userId="537d30cc-09ff-44ed-8954-950470b5c5bd" providerId="ADAL" clId="{0C0DEDB2-1847-4045-B781-3E2E4AE76265}" dt="2023-03-19T16:13:46.849" v="3290" actId="255"/>
        <pc:sldMkLst>
          <pc:docMk/>
          <pc:sldMk cId="4070062246" sldId="270"/>
        </pc:sldMkLst>
        <pc:spChg chg="mod">
          <ac:chgData name="Widya Tantiya YUTIKA" userId="537d30cc-09ff-44ed-8954-950470b5c5bd" providerId="ADAL" clId="{0C0DEDB2-1847-4045-B781-3E2E4AE76265}" dt="2023-03-19T13:22:32.857" v="215" actId="20577"/>
          <ac:spMkLst>
            <pc:docMk/>
            <pc:sldMk cId="4070062246" sldId="270"/>
            <ac:spMk id="2" creationId="{686B06E4-9FF3-D723-7BFA-75D216035897}"/>
          </ac:spMkLst>
        </pc:spChg>
        <pc:spChg chg="del">
          <ac:chgData name="Widya Tantiya YUTIKA" userId="537d30cc-09ff-44ed-8954-950470b5c5bd" providerId="ADAL" clId="{0C0DEDB2-1847-4045-B781-3E2E4AE76265}" dt="2023-03-19T15:24:19.053" v="2672" actId="22"/>
          <ac:spMkLst>
            <pc:docMk/>
            <pc:sldMk cId="4070062246" sldId="270"/>
            <ac:spMk id="3" creationId="{2A1839D6-1198-6D18-5185-B05A0D45BE84}"/>
          </ac:spMkLst>
        </pc:spChg>
        <pc:spChg chg="add del mod">
          <ac:chgData name="Widya Tantiya YUTIKA" userId="537d30cc-09ff-44ed-8954-950470b5c5bd" providerId="ADAL" clId="{0C0DEDB2-1847-4045-B781-3E2E4AE76265}" dt="2023-03-19T16:13:46.849" v="3290" actId="255"/>
          <ac:spMkLst>
            <pc:docMk/>
            <pc:sldMk cId="4070062246" sldId="270"/>
            <ac:spMk id="7" creationId="{195A5B36-4144-FFB1-B7AF-F2BF61BDC1E6}"/>
          </ac:spMkLst>
        </pc:spChg>
        <pc:spChg chg="add del">
          <ac:chgData name="Widya Tantiya YUTIKA" userId="537d30cc-09ff-44ed-8954-950470b5c5bd" providerId="ADAL" clId="{0C0DEDB2-1847-4045-B781-3E2E4AE76265}" dt="2023-03-19T15:35:26.291" v="2747" actId="22"/>
          <ac:spMkLst>
            <pc:docMk/>
            <pc:sldMk cId="4070062246" sldId="270"/>
            <ac:spMk id="11" creationId="{2A0F73F4-8BA4-50EB-E896-4AF1E13A9F9C}"/>
          </ac:spMkLst>
        </pc:spChg>
        <pc:picChg chg="add del mod ord">
          <ac:chgData name="Widya Tantiya YUTIKA" userId="537d30cc-09ff-44ed-8954-950470b5c5bd" providerId="ADAL" clId="{0C0DEDB2-1847-4045-B781-3E2E4AE76265}" dt="2023-03-19T15:24:28.913" v="2675" actId="478"/>
          <ac:picMkLst>
            <pc:docMk/>
            <pc:sldMk cId="4070062246" sldId="270"/>
            <ac:picMk id="5" creationId="{CCF72465-E858-2E44-DF4A-11CAA5DF4818}"/>
          </ac:picMkLst>
        </pc:picChg>
        <pc:picChg chg="add mod">
          <ac:chgData name="Widya Tantiya YUTIKA" userId="537d30cc-09ff-44ed-8954-950470b5c5bd" providerId="ADAL" clId="{0C0DEDB2-1847-4045-B781-3E2E4AE76265}" dt="2023-03-19T15:36:33.040" v="2823" actId="1076"/>
          <ac:picMkLst>
            <pc:docMk/>
            <pc:sldMk cId="4070062246" sldId="270"/>
            <ac:picMk id="9" creationId="{4AFC793C-A29D-84A7-D646-8AF6D816E135}"/>
          </ac:picMkLst>
        </pc:picChg>
      </pc:sldChg>
      <pc:sldChg chg="addSp delSp modSp new mod">
        <pc:chgData name="Widya Tantiya YUTIKA" userId="537d30cc-09ff-44ed-8954-950470b5c5bd" providerId="ADAL" clId="{0C0DEDB2-1847-4045-B781-3E2E4AE76265}" dt="2023-03-19T13:27:00.051" v="363" actId="20577"/>
        <pc:sldMkLst>
          <pc:docMk/>
          <pc:sldMk cId="916284878" sldId="271"/>
        </pc:sldMkLst>
        <pc:spChg chg="mod">
          <ac:chgData name="Widya Tantiya YUTIKA" userId="537d30cc-09ff-44ed-8954-950470b5c5bd" providerId="ADAL" clId="{0C0DEDB2-1847-4045-B781-3E2E4AE76265}" dt="2023-03-19T13:25:39.667" v="273" actId="20577"/>
          <ac:spMkLst>
            <pc:docMk/>
            <pc:sldMk cId="916284878" sldId="271"/>
            <ac:spMk id="2" creationId="{95CE76A6-C0C1-B00F-6065-31156345AAC6}"/>
          </ac:spMkLst>
        </pc:spChg>
        <pc:spChg chg="mod">
          <ac:chgData name="Widya Tantiya YUTIKA" userId="537d30cc-09ff-44ed-8954-950470b5c5bd" providerId="ADAL" clId="{0C0DEDB2-1847-4045-B781-3E2E4AE76265}" dt="2023-03-19T13:27:00.051" v="363" actId="20577"/>
          <ac:spMkLst>
            <pc:docMk/>
            <pc:sldMk cId="916284878" sldId="271"/>
            <ac:spMk id="3" creationId="{E9C75355-A562-3971-BF52-9493BB3B2069}"/>
          </ac:spMkLst>
        </pc:spChg>
        <pc:spChg chg="add del mod">
          <ac:chgData name="Widya Tantiya YUTIKA" userId="537d30cc-09ff-44ed-8954-950470b5c5bd" providerId="ADAL" clId="{0C0DEDB2-1847-4045-B781-3E2E4AE76265}" dt="2023-03-19T13:24:16.206" v="253"/>
          <ac:spMkLst>
            <pc:docMk/>
            <pc:sldMk cId="916284878" sldId="271"/>
            <ac:spMk id="6" creationId="{E82E6C29-645E-851A-1970-DE15ECB77310}"/>
          </ac:spMkLst>
        </pc:spChg>
        <pc:picChg chg="add del mod">
          <ac:chgData name="Widya Tantiya YUTIKA" userId="537d30cc-09ff-44ed-8954-950470b5c5bd" providerId="ADAL" clId="{0C0DEDB2-1847-4045-B781-3E2E4AE76265}" dt="2023-03-19T13:25:24.321" v="266" actId="478"/>
          <ac:picMkLst>
            <pc:docMk/>
            <pc:sldMk cId="916284878" sldId="271"/>
            <ac:picMk id="4" creationId="{DE0D01FB-10B8-DFFE-080F-5236BAA22519}"/>
          </ac:picMkLst>
        </pc:picChg>
        <pc:picChg chg="add del mod">
          <ac:chgData name="Widya Tantiya YUTIKA" userId="537d30cc-09ff-44ed-8954-950470b5c5bd" providerId="ADAL" clId="{0C0DEDB2-1847-4045-B781-3E2E4AE76265}" dt="2023-03-19T13:25:54.080" v="274" actId="478"/>
          <ac:picMkLst>
            <pc:docMk/>
            <pc:sldMk cId="916284878" sldId="271"/>
            <ac:picMk id="1026" creationId="{EDB0E073-DE8A-FF98-2F65-990416ADB3F3}"/>
          </ac:picMkLst>
        </pc:picChg>
      </pc:sldChg>
      <pc:sldChg chg="addSp delSp modSp new mod modNotesTx">
        <pc:chgData name="Widya Tantiya YUTIKA" userId="537d30cc-09ff-44ed-8954-950470b5c5bd" providerId="ADAL" clId="{0C0DEDB2-1847-4045-B781-3E2E4AE76265}" dt="2023-03-19T16:13:23.791" v="3287" actId="255"/>
        <pc:sldMkLst>
          <pc:docMk/>
          <pc:sldMk cId="37473894" sldId="272"/>
        </pc:sldMkLst>
        <pc:spChg chg="mod">
          <ac:chgData name="Widya Tantiya YUTIKA" userId="537d30cc-09ff-44ed-8954-950470b5c5bd" providerId="ADAL" clId="{0C0DEDB2-1847-4045-B781-3E2E4AE76265}" dt="2023-03-19T13:41:55.110" v="1145"/>
          <ac:spMkLst>
            <pc:docMk/>
            <pc:sldMk cId="37473894" sldId="272"/>
            <ac:spMk id="2" creationId="{3123173D-79CB-E9E1-9499-3022A028ED46}"/>
          </ac:spMkLst>
        </pc:spChg>
        <pc:spChg chg="mod">
          <ac:chgData name="Widya Tantiya YUTIKA" userId="537d30cc-09ff-44ed-8954-950470b5c5bd" providerId="ADAL" clId="{0C0DEDB2-1847-4045-B781-3E2E4AE76265}" dt="2023-03-19T16:13:23.791" v="3287" actId="255"/>
          <ac:spMkLst>
            <pc:docMk/>
            <pc:sldMk cId="37473894" sldId="272"/>
            <ac:spMk id="3" creationId="{7271B58F-93F9-9B4F-5E56-481B6539CAC4}"/>
          </ac:spMkLst>
        </pc:spChg>
        <pc:spChg chg="add del mod">
          <ac:chgData name="Widya Tantiya YUTIKA" userId="537d30cc-09ff-44ed-8954-950470b5c5bd" providerId="ADAL" clId="{0C0DEDB2-1847-4045-B781-3E2E4AE76265}" dt="2023-03-19T13:55:01.425" v="1560"/>
          <ac:spMkLst>
            <pc:docMk/>
            <pc:sldMk cId="37473894" sldId="272"/>
            <ac:spMk id="7" creationId="{95407A0E-B443-4CE2-80D3-2052FB6DC856}"/>
          </ac:spMkLst>
        </pc:spChg>
        <pc:spChg chg="add del mod">
          <ac:chgData name="Widya Tantiya YUTIKA" userId="537d30cc-09ff-44ed-8954-950470b5c5bd" providerId="ADAL" clId="{0C0DEDB2-1847-4045-B781-3E2E4AE76265}" dt="2023-03-19T13:55:34.130" v="1566" actId="478"/>
          <ac:spMkLst>
            <pc:docMk/>
            <pc:sldMk cId="37473894" sldId="272"/>
            <ac:spMk id="9" creationId="{59B11DFE-15B2-523D-E77D-62CC13F994C1}"/>
          </ac:spMkLst>
        </pc:spChg>
        <pc:spChg chg="add mod">
          <ac:chgData name="Widya Tantiya YUTIKA" userId="537d30cc-09ff-44ed-8954-950470b5c5bd" providerId="ADAL" clId="{0C0DEDB2-1847-4045-B781-3E2E4AE76265}" dt="2023-03-19T16:12:58.894" v="3284" actId="2711"/>
          <ac:spMkLst>
            <pc:docMk/>
            <pc:sldMk cId="37473894" sldId="272"/>
            <ac:spMk id="10" creationId="{CDBBB39E-8E0B-0F2E-3A55-444634BF44C1}"/>
          </ac:spMkLst>
        </pc:spChg>
        <pc:picChg chg="add mod">
          <ac:chgData name="Widya Tantiya YUTIKA" userId="537d30cc-09ff-44ed-8954-950470b5c5bd" providerId="ADAL" clId="{0C0DEDB2-1847-4045-B781-3E2E4AE76265}" dt="2023-03-19T13:56:22.626" v="1626" actId="1038"/>
          <ac:picMkLst>
            <pc:docMk/>
            <pc:sldMk cId="37473894" sldId="272"/>
            <ac:picMk id="5" creationId="{A4BA7202-E3BE-3539-3F4B-533D55B52191}"/>
          </ac:picMkLst>
        </pc:picChg>
        <pc:picChg chg="add del mod">
          <ac:chgData name="Widya Tantiya YUTIKA" userId="537d30cc-09ff-44ed-8954-950470b5c5bd" providerId="ADAL" clId="{0C0DEDB2-1847-4045-B781-3E2E4AE76265}" dt="2023-03-19T13:56:26.970" v="1627" actId="478"/>
          <ac:picMkLst>
            <pc:docMk/>
            <pc:sldMk cId="37473894" sldId="272"/>
            <ac:picMk id="11" creationId="{D1756C24-BE27-14EF-F221-05822CCB2D11}"/>
          </ac:picMkLst>
        </pc:picChg>
      </pc:sldChg>
      <pc:sldChg chg="new del">
        <pc:chgData name="Widya Tantiya YUTIKA" userId="537d30cc-09ff-44ed-8954-950470b5c5bd" providerId="ADAL" clId="{0C0DEDB2-1847-4045-B781-3E2E4AE76265}" dt="2023-03-19T14:00:39.840" v="1788" actId="47"/>
        <pc:sldMkLst>
          <pc:docMk/>
          <pc:sldMk cId="943510102" sldId="276"/>
        </pc:sldMkLst>
      </pc:sldChg>
      <pc:sldChg chg="addSp delSp modSp new mod modNotesTx">
        <pc:chgData name="Widya Tantiya YUTIKA" userId="537d30cc-09ff-44ed-8954-950470b5c5bd" providerId="ADAL" clId="{0C0DEDB2-1847-4045-B781-3E2E4AE76265}" dt="2023-03-19T16:13:37.934" v="3288" actId="2711"/>
        <pc:sldMkLst>
          <pc:docMk/>
          <pc:sldMk cId="806297723" sldId="277"/>
        </pc:sldMkLst>
        <pc:spChg chg="mod">
          <ac:chgData name="Widya Tantiya YUTIKA" userId="537d30cc-09ff-44ed-8954-950470b5c5bd" providerId="ADAL" clId="{0C0DEDB2-1847-4045-B781-3E2E4AE76265}" dt="2023-03-19T14:36:06.506" v="2230"/>
          <ac:spMkLst>
            <pc:docMk/>
            <pc:sldMk cId="806297723" sldId="277"/>
            <ac:spMk id="2" creationId="{F9251008-9DD4-225F-C940-A31D624E70C7}"/>
          </ac:spMkLst>
        </pc:spChg>
        <pc:spChg chg="del">
          <ac:chgData name="Widya Tantiya YUTIKA" userId="537d30cc-09ff-44ed-8954-950470b5c5bd" providerId="ADAL" clId="{0C0DEDB2-1847-4045-B781-3E2E4AE76265}" dt="2023-03-19T15:52:22.191" v="2850" actId="478"/>
          <ac:spMkLst>
            <pc:docMk/>
            <pc:sldMk cId="806297723" sldId="277"/>
            <ac:spMk id="3" creationId="{E4ED69ED-A7A8-7EB0-E9B8-CE91D1054303}"/>
          </ac:spMkLst>
        </pc:spChg>
        <pc:spChg chg="add mod">
          <ac:chgData name="Widya Tantiya YUTIKA" userId="537d30cc-09ff-44ed-8954-950470b5c5bd" providerId="ADAL" clId="{0C0DEDB2-1847-4045-B781-3E2E4AE76265}" dt="2023-03-19T16:13:37.934" v="3288" actId="2711"/>
          <ac:spMkLst>
            <pc:docMk/>
            <pc:sldMk cId="806297723" sldId="277"/>
            <ac:spMk id="10" creationId="{313D2814-A949-2DA7-5588-13F8ADE15FC1}"/>
          </ac:spMkLst>
        </pc:spChg>
        <pc:picChg chg="add del mod">
          <ac:chgData name="Widya Tantiya YUTIKA" userId="537d30cc-09ff-44ed-8954-950470b5c5bd" providerId="ADAL" clId="{0C0DEDB2-1847-4045-B781-3E2E4AE76265}" dt="2023-03-19T15:14:54.421" v="2321" actId="478"/>
          <ac:picMkLst>
            <pc:docMk/>
            <pc:sldMk cId="806297723" sldId="277"/>
            <ac:picMk id="5" creationId="{83AB82B8-98E6-0C90-9F26-54BB8FCB375D}"/>
          </ac:picMkLst>
        </pc:picChg>
        <pc:picChg chg="add mod">
          <ac:chgData name="Widya Tantiya YUTIKA" userId="537d30cc-09ff-44ed-8954-950470b5c5bd" providerId="ADAL" clId="{0C0DEDB2-1847-4045-B781-3E2E4AE76265}" dt="2023-03-19T15:14:59.946" v="2325" actId="1076"/>
          <ac:picMkLst>
            <pc:docMk/>
            <pc:sldMk cId="806297723" sldId="277"/>
            <ac:picMk id="7" creationId="{54F18345-2B22-1E90-BDE1-867EB5D7082A}"/>
          </ac:picMkLst>
        </pc:picChg>
        <pc:picChg chg="add del">
          <ac:chgData name="Widya Tantiya YUTIKA" userId="537d30cc-09ff-44ed-8954-950470b5c5bd" providerId="ADAL" clId="{0C0DEDB2-1847-4045-B781-3E2E4AE76265}" dt="2023-03-19T15:15:11.134" v="2327" actId="22"/>
          <ac:picMkLst>
            <pc:docMk/>
            <pc:sldMk cId="806297723" sldId="277"/>
            <ac:picMk id="9" creationId="{02281B64-0A31-0557-FBD3-B456B839379C}"/>
          </ac:picMkLst>
        </pc:picChg>
      </pc:sldChg>
      <pc:sldChg chg="new del">
        <pc:chgData name="Widya Tantiya YUTIKA" userId="537d30cc-09ff-44ed-8954-950470b5c5bd" providerId="ADAL" clId="{0C0DEDB2-1847-4045-B781-3E2E4AE76265}" dt="2023-03-19T15:35:30.898" v="2759" actId="680"/>
        <pc:sldMkLst>
          <pc:docMk/>
          <pc:sldMk cId="752620753" sldId="278"/>
        </pc:sldMkLst>
      </pc:sldChg>
      <pc:sldChg chg="addSp modSp new mod modNotesTx">
        <pc:chgData name="Widya Tantiya YUTIKA" userId="537d30cc-09ff-44ed-8954-950470b5c5bd" providerId="ADAL" clId="{0C0DEDB2-1847-4045-B781-3E2E4AE76265}" dt="2023-03-19T15:58:25.126" v="3064" actId="20577"/>
        <pc:sldMkLst>
          <pc:docMk/>
          <pc:sldMk cId="3329355300" sldId="278"/>
        </pc:sldMkLst>
        <pc:spChg chg="mod">
          <ac:chgData name="Widya Tantiya YUTIKA" userId="537d30cc-09ff-44ed-8954-950470b5c5bd" providerId="ADAL" clId="{0C0DEDB2-1847-4045-B781-3E2E4AE76265}" dt="2023-03-19T15:50:24.975" v="2849"/>
          <ac:spMkLst>
            <pc:docMk/>
            <pc:sldMk cId="3329355300" sldId="278"/>
            <ac:spMk id="2" creationId="{F46C2D40-8105-BED9-62F1-39D56860AD37}"/>
          </ac:spMkLst>
        </pc:spChg>
        <pc:picChg chg="add mod">
          <ac:chgData name="Widya Tantiya YUTIKA" userId="537d30cc-09ff-44ed-8954-950470b5c5bd" providerId="ADAL" clId="{0C0DEDB2-1847-4045-B781-3E2E4AE76265}" dt="2023-03-19T15:57:40.965" v="2854" actId="1076"/>
          <ac:picMkLst>
            <pc:docMk/>
            <pc:sldMk cId="3329355300" sldId="278"/>
            <ac:picMk id="5" creationId="{9186C8FE-4209-5CF2-DFA7-255184EB50F0}"/>
          </ac:picMkLst>
        </pc:picChg>
      </pc:sldChg>
      <pc:sldChg chg="new del">
        <pc:chgData name="Widya Tantiya YUTIKA" userId="537d30cc-09ff-44ed-8954-950470b5c5bd" providerId="ADAL" clId="{0C0DEDB2-1847-4045-B781-3E2E4AE76265}" dt="2023-03-19T15:59:42.220" v="3066" actId="47"/>
        <pc:sldMkLst>
          <pc:docMk/>
          <pc:sldMk cId="483905858" sldId="279"/>
        </pc:sldMkLst>
      </pc:sldChg>
      <pc:sldChg chg="delSp modSp add del mod ord setBg delDesignElem">
        <pc:chgData name="Widya Tantiya YUTIKA" userId="537d30cc-09ff-44ed-8954-950470b5c5bd" providerId="ADAL" clId="{0C0DEDB2-1847-4045-B781-3E2E4AE76265}" dt="2023-03-19T16:01:47.649" v="3137" actId="47"/>
        <pc:sldMkLst>
          <pc:docMk/>
          <pc:sldMk cId="3164271455" sldId="279"/>
        </pc:sldMkLst>
        <pc:spChg chg="mod">
          <ac:chgData name="Widya Tantiya YUTIKA" userId="537d30cc-09ff-44ed-8954-950470b5c5bd" providerId="ADAL" clId="{0C0DEDB2-1847-4045-B781-3E2E4AE76265}" dt="2023-03-19T16:00:40.916" v="3125" actId="122"/>
          <ac:spMkLst>
            <pc:docMk/>
            <pc:sldMk cId="3164271455" sldId="279"/>
            <ac:spMk id="2" creationId="{1B127145-6351-C057-DEA9-4563DF084A3E}"/>
          </ac:spMkLst>
        </pc:spChg>
        <pc:spChg chg="del">
          <ac:chgData name="Widya Tantiya YUTIKA" userId="537d30cc-09ff-44ed-8954-950470b5c5bd" providerId="ADAL" clId="{0C0DEDB2-1847-4045-B781-3E2E4AE76265}" dt="2023-03-19T16:00:02.178" v="3068"/>
          <ac:spMkLst>
            <pc:docMk/>
            <pc:sldMk cId="3164271455" sldId="279"/>
            <ac:spMk id="21" creationId="{BD4C0BBB-0042-4603-A226-6117F3FD5B3C}"/>
          </ac:spMkLst>
        </pc:spChg>
        <pc:spChg chg="del">
          <ac:chgData name="Widya Tantiya YUTIKA" userId="537d30cc-09ff-44ed-8954-950470b5c5bd" providerId="ADAL" clId="{0C0DEDB2-1847-4045-B781-3E2E4AE76265}" dt="2023-03-19T16:00:02.178" v="3068"/>
          <ac:spMkLst>
            <pc:docMk/>
            <pc:sldMk cId="3164271455" sldId="279"/>
            <ac:spMk id="22" creationId="{EC44F520-2598-460E-9F91-B02F60830CA2}"/>
          </ac:spMkLst>
        </pc:spChg>
        <pc:spChg chg="del">
          <ac:chgData name="Widya Tantiya YUTIKA" userId="537d30cc-09ff-44ed-8954-950470b5c5bd" providerId="ADAL" clId="{0C0DEDB2-1847-4045-B781-3E2E4AE76265}" dt="2023-03-19T16:00:02.178" v="3068"/>
          <ac:spMkLst>
            <pc:docMk/>
            <pc:sldMk cId="3164271455" sldId="279"/>
            <ac:spMk id="23" creationId="{ACE9E2ED-2BB1-46AE-A037-86EC1BFB3373}"/>
          </ac:spMkLst>
        </pc:spChg>
        <pc:spChg chg="del">
          <ac:chgData name="Widya Tantiya YUTIKA" userId="537d30cc-09ff-44ed-8954-950470b5c5bd" providerId="ADAL" clId="{0C0DEDB2-1847-4045-B781-3E2E4AE76265}" dt="2023-03-19T16:00:02.178" v="3068"/>
          <ac:spMkLst>
            <pc:docMk/>
            <pc:sldMk cId="3164271455" sldId="279"/>
            <ac:spMk id="24" creationId="{D28B54C3-B57B-472A-B96E-1FCB67093DC2}"/>
          </ac:spMkLst>
        </pc:spChg>
        <pc:spChg chg="del">
          <ac:chgData name="Widya Tantiya YUTIKA" userId="537d30cc-09ff-44ed-8954-950470b5c5bd" providerId="ADAL" clId="{0C0DEDB2-1847-4045-B781-3E2E4AE76265}" dt="2023-03-19T16:00:02.178" v="3068"/>
          <ac:spMkLst>
            <pc:docMk/>
            <pc:sldMk cId="3164271455" sldId="279"/>
            <ac:spMk id="25" creationId="{C4C9F2B0-1044-46EB-8AEB-C3BFFDE6C2CC}"/>
          </ac:spMkLst>
        </pc:spChg>
        <pc:spChg chg="del">
          <ac:chgData name="Widya Tantiya YUTIKA" userId="537d30cc-09ff-44ed-8954-950470b5c5bd" providerId="ADAL" clId="{0C0DEDB2-1847-4045-B781-3E2E4AE76265}" dt="2023-03-19T16:00:02.178" v="3068"/>
          <ac:spMkLst>
            <pc:docMk/>
            <pc:sldMk cId="3164271455" sldId="279"/>
            <ac:spMk id="26" creationId="{7DB3C429-F8DA-49B9-AF84-21996FCF78B5}"/>
          </ac:spMkLst>
        </pc:spChg>
        <pc:picChg chg="del">
          <ac:chgData name="Widya Tantiya YUTIKA" userId="537d30cc-09ff-44ed-8954-950470b5c5bd" providerId="ADAL" clId="{0C0DEDB2-1847-4045-B781-3E2E4AE76265}" dt="2023-03-19T16:00:58.087" v="3128" actId="478"/>
          <ac:picMkLst>
            <pc:docMk/>
            <pc:sldMk cId="3164271455" sldId="279"/>
            <ac:picMk id="4" creationId="{F34504F3-D547-4D73-E109-6C24B0FEFC5A}"/>
          </ac:picMkLst>
        </pc:picChg>
      </pc:sldChg>
      <pc:sldChg chg="addSp delSp modSp add mod ord">
        <pc:chgData name="Widya Tantiya YUTIKA" userId="537d30cc-09ff-44ed-8954-950470b5c5bd" providerId="ADAL" clId="{0C0DEDB2-1847-4045-B781-3E2E4AE76265}" dt="2023-03-19T16:10:46.537" v="3283" actId="1076"/>
        <pc:sldMkLst>
          <pc:docMk/>
          <pc:sldMk cId="426448660" sldId="280"/>
        </pc:sldMkLst>
        <pc:spChg chg="mod">
          <ac:chgData name="Widya Tantiya YUTIKA" userId="537d30cc-09ff-44ed-8954-950470b5c5bd" providerId="ADAL" clId="{0C0DEDB2-1847-4045-B781-3E2E4AE76265}" dt="2023-03-19T16:01:43.941" v="3136" actId="122"/>
          <ac:spMkLst>
            <pc:docMk/>
            <pc:sldMk cId="426448660" sldId="280"/>
            <ac:spMk id="2" creationId="{1B127145-6351-C057-DEA9-4563DF084A3E}"/>
          </ac:spMkLst>
        </pc:spChg>
        <pc:spChg chg="add mod ord">
          <ac:chgData name="Widya Tantiya YUTIKA" userId="537d30cc-09ff-44ed-8954-950470b5c5bd" providerId="ADAL" clId="{0C0DEDB2-1847-4045-B781-3E2E4AE76265}" dt="2023-03-19T16:10:30.610" v="3280" actId="2085"/>
          <ac:spMkLst>
            <pc:docMk/>
            <pc:sldMk cId="426448660" sldId="280"/>
            <ac:spMk id="3" creationId="{9B65980F-BAC4-E786-901B-5A49AB3D8500}"/>
          </ac:spMkLst>
        </pc:spChg>
        <pc:picChg chg="add del ord">
          <ac:chgData name="Widya Tantiya YUTIKA" userId="537d30cc-09ff-44ed-8954-950470b5c5bd" providerId="ADAL" clId="{0C0DEDB2-1847-4045-B781-3E2E4AE76265}" dt="2023-03-19T16:07:47.367" v="3258" actId="478"/>
          <ac:picMkLst>
            <pc:docMk/>
            <pc:sldMk cId="426448660" sldId="280"/>
            <ac:picMk id="4" creationId="{F34504F3-D547-4D73-E109-6C24B0FEFC5A}"/>
          </ac:picMkLst>
        </pc:picChg>
        <pc:picChg chg="add del mod">
          <ac:chgData name="Widya Tantiya YUTIKA" userId="537d30cc-09ff-44ed-8954-950470b5c5bd" providerId="ADAL" clId="{0C0DEDB2-1847-4045-B781-3E2E4AE76265}" dt="2023-03-19T16:04:23.359" v="3140" actId="478"/>
          <ac:picMkLst>
            <pc:docMk/>
            <pc:sldMk cId="426448660" sldId="280"/>
            <ac:picMk id="2050" creationId="{ABAD31ED-3144-AC65-2752-057CB35E67F0}"/>
          </ac:picMkLst>
        </pc:picChg>
        <pc:picChg chg="add del mod">
          <ac:chgData name="Widya Tantiya YUTIKA" userId="537d30cc-09ff-44ed-8954-950470b5c5bd" providerId="ADAL" clId="{0C0DEDB2-1847-4045-B781-3E2E4AE76265}" dt="2023-03-19T16:10:46.537" v="3283" actId="1076"/>
          <ac:picMkLst>
            <pc:docMk/>
            <pc:sldMk cId="426448660" sldId="280"/>
            <ac:picMk id="2052" creationId="{F01A6791-A3E0-E0D0-83D0-7935ED4E04C0}"/>
          </ac:picMkLst>
        </pc:picChg>
      </pc:sldChg>
      <pc:sldChg chg="new del">
        <pc:chgData name="Widya Tantiya YUTIKA" userId="537d30cc-09ff-44ed-8954-950470b5c5bd" providerId="ADAL" clId="{0C0DEDB2-1847-4045-B781-3E2E4AE76265}" dt="2023-03-19T16:00:49.157" v="3127" actId="47"/>
        <pc:sldMkLst>
          <pc:docMk/>
          <pc:sldMk cId="1428599277" sldId="280"/>
        </pc:sldMkLst>
      </pc:sldChg>
    </pc:docChg>
  </pc:docChgLst>
  <pc:docChgLst>
    <pc:chgData name="Sydney NG Deng Jun" userId="S::sydney.ng.2022@mitb.smu.edu.sg::ee2e4100-3bea-480c-b1d9-b6b07fc7437d" providerId="AD" clId="Web-{2B772774-999C-7972-B010-80A8AA3D69BC}"/>
    <pc:docChg chg="modSld">
      <pc:chgData name="Sydney NG Deng Jun" userId="S::sydney.ng.2022@mitb.smu.edu.sg::ee2e4100-3bea-480c-b1d9-b6b07fc7437d" providerId="AD" clId="Web-{2B772774-999C-7972-B010-80A8AA3D69BC}" dt="2023-03-26T05:13:17.902" v="435"/>
      <pc:docMkLst>
        <pc:docMk/>
      </pc:docMkLst>
      <pc:sldChg chg="modNotes">
        <pc:chgData name="Sydney NG Deng Jun" userId="S::sydney.ng.2022@mitb.smu.edu.sg::ee2e4100-3bea-480c-b1d9-b6b07fc7437d" providerId="AD" clId="Web-{2B772774-999C-7972-B010-80A8AA3D69BC}" dt="2023-03-26T04:55:16.358" v="129"/>
        <pc:sldMkLst>
          <pc:docMk/>
          <pc:sldMk cId="3255024183" sldId="283"/>
        </pc:sldMkLst>
      </pc:sldChg>
      <pc:sldChg chg="modNotes">
        <pc:chgData name="Sydney NG Deng Jun" userId="S::sydney.ng.2022@mitb.smu.edu.sg::ee2e4100-3bea-480c-b1d9-b6b07fc7437d" providerId="AD" clId="Web-{2B772774-999C-7972-B010-80A8AA3D69BC}" dt="2023-03-26T05:02:53.672" v="315"/>
        <pc:sldMkLst>
          <pc:docMk/>
          <pc:sldMk cId="2289659671" sldId="284"/>
        </pc:sldMkLst>
      </pc:sldChg>
      <pc:sldChg chg="modNotes">
        <pc:chgData name="Sydney NG Deng Jun" userId="S::sydney.ng.2022@mitb.smu.edu.sg::ee2e4100-3bea-480c-b1d9-b6b07fc7437d" providerId="AD" clId="Web-{2B772774-999C-7972-B010-80A8AA3D69BC}" dt="2023-03-26T05:13:17.902" v="435"/>
        <pc:sldMkLst>
          <pc:docMk/>
          <pc:sldMk cId="3656182077" sldId="295"/>
        </pc:sldMkLst>
      </pc:sldChg>
      <pc:sldChg chg="modNotes">
        <pc:chgData name="Sydney NG Deng Jun" userId="S::sydney.ng.2022@mitb.smu.edu.sg::ee2e4100-3bea-480c-b1d9-b6b07fc7437d" providerId="AD" clId="Web-{2B772774-999C-7972-B010-80A8AA3D69BC}" dt="2023-03-26T04:54:53.983" v="72"/>
        <pc:sldMkLst>
          <pc:docMk/>
          <pc:sldMk cId="3120143148" sldId="296"/>
        </pc:sldMkLst>
      </pc:sldChg>
      <pc:sldChg chg="modNotes">
        <pc:chgData name="Sydney NG Deng Jun" userId="S::sydney.ng.2022@mitb.smu.edu.sg::ee2e4100-3bea-480c-b1d9-b6b07fc7437d" providerId="AD" clId="Web-{2B772774-999C-7972-B010-80A8AA3D69BC}" dt="2023-03-26T04:53:30.700" v="19"/>
        <pc:sldMkLst>
          <pc:docMk/>
          <pc:sldMk cId="3971240563" sldId="298"/>
        </pc:sldMkLst>
      </pc:sldChg>
      <pc:sldChg chg="modNotes">
        <pc:chgData name="Sydney NG Deng Jun" userId="S::sydney.ng.2022@mitb.smu.edu.sg::ee2e4100-3bea-480c-b1d9-b6b07fc7437d" providerId="AD" clId="Web-{2B772774-999C-7972-B010-80A8AA3D69BC}" dt="2023-03-26T04:53:37.966" v="20"/>
        <pc:sldMkLst>
          <pc:docMk/>
          <pc:sldMk cId="570864274" sldId="299"/>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ata3.xml.rels><?xml version="1.0" encoding="UTF-8" standalone="yes"?>
<Relationships xmlns="http://schemas.openxmlformats.org/package/2006/relationships"><Relationship Id="rId1" Type="http://schemas.openxmlformats.org/officeDocument/2006/relationships/image" Target="../media/image14.png"/></Relationships>
</file>

<file path=ppt/diagrams/_rels/data4.xml.rels><?xml version="1.0" encoding="UTF-8" standalone="yes"?>
<Relationships xmlns="http://schemas.openxmlformats.org/package/2006/relationships"><Relationship Id="rId1" Type="http://schemas.openxmlformats.org/officeDocument/2006/relationships/image" Target="../media/image15.png"/></Relationships>
</file>

<file path=ppt/diagrams/_rels/data5.xml.rels><?xml version="1.0" encoding="UTF-8" standalone="yes"?>
<Relationships xmlns="http://schemas.openxmlformats.org/package/2006/relationships"><Relationship Id="rId1" Type="http://schemas.openxmlformats.org/officeDocument/2006/relationships/image" Target="../media/image16.png"/></Relationships>
</file>

<file path=ppt/diagrams/_rels/data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5" Type="http://schemas.openxmlformats.org/officeDocument/2006/relationships/image" Target="../media/image42.png"/><Relationship Id="rId4" Type="http://schemas.openxmlformats.org/officeDocument/2006/relationships/image" Target="../media/image4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4.png"/></Relationships>
</file>

<file path=ppt/diagrams/_rels/drawing4.xml.rels><?xml version="1.0" encoding="UTF-8" standalone="yes"?>
<Relationships xmlns="http://schemas.openxmlformats.org/package/2006/relationships"><Relationship Id="rId1" Type="http://schemas.openxmlformats.org/officeDocument/2006/relationships/image" Target="../media/image15.png"/></Relationships>
</file>

<file path=ppt/diagrams/_rels/drawing5.xml.rels><?xml version="1.0" encoding="UTF-8" standalone="yes"?>
<Relationships xmlns="http://schemas.openxmlformats.org/package/2006/relationships"><Relationship Id="rId1" Type="http://schemas.openxmlformats.org/officeDocument/2006/relationships/image" Target="../media/image16.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5" Type="http://schemas.openxmlformats.org/officeDocument/2006/relationships/image" Target="../media/image42.png"/><Relationship Id="rId4"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93DB96-E604-480B-9E0E-BFD7F224C9C9}" type="doc">
      <dgm:prSet loTypeId="urn:microsoft.com/office/officeart/2005/8/layout/cycle3" loCatId="cycle" qsTypeId="urn:microsoft.com/office/officeart/2005/8/quickstyle/simple1" qsCatId="simple" csTypeId="urn:microsoft.com/office/officeart/2005/8/colors/accent2_2" csCatId="accent2" phldr="1"/>
      <dgm:spPr/>
      <dgm:t>
        <a:bodyPr/>
        <a:lstStyle/>
        <a:p>
          <a:endParaRPr lang="en-US"/>
        </a:p>
      </dgm:t>
    </dgm:pt>
    <dgm:pt modelId="{6365013D-4433-4879-9493-7806AADB7DA1}">
      <dgm:prSet/>
      <dgm:spPr/>
      <dgm:t>
        <a:bodyPr/>
        <a:lstStyle/>
        <a:p>
          <a:r>
            <a:rPr lang="en-SG"/>
            <a:t>Background</a:t>
          </a:r>
          <a:endParaRPr lang="en-US"/>
        </a:p>
      </dgm:t>
    </dgm:pt>
    <dgm:pt modelId="{02BDE265-B9BA-485C-B84E-FEA316CABDC2}" type="parTrans" cxnId="{935F5151-9248-4BA4-B7D3-74718B1E10EB}">
      <dgm:prSet/>
      <dgm:spPr/>
      <dgm:t>
        <a:bodyPr/>
        <a:lstStyle/>
        <a:p>
          <a:endParaRPr lang="en-US"/>
        </a:p>
      </dgm:t>
    </dgm:pt>
    <dgm:pt modelId="{6FBD8B13-7183-4A00-AFC4-F5923E9B50A3}" type="sibTrans" cxnId="{935F5151-9248-4BA4-B7D3-74718B1E10EB}">
      <dgm:prSet/>
      <dgm:spPr/>
      <dgm:t>
        <a:bodyPr/>
        <a:lstStyle/>
        <a:p>
          <a:endParaRPr lang="en-US"/>
        </a:p>
      </dgm:t>
    </dgm:pt>
    <dgm:pt modelId="{B6347F63-A061-4CA6-BDF0-96DA278F58E8}">
      <dgm:prSet/>
      <dgm:spPr/>
      <dgm:t>
        <a:bodyPr/>
        <a:lstStyle/>
        <a:p>
          <a:r>
            <a:rPr lang="en-SG"/>
            <a:t>Problem Statement</a:t>
          </a:r>
          <a:endParaRPr lang="en-US"/>
        </a:p>
      </dgm:t>
    </dgm:pt>
    <dgm:pt modelId="{E70CAEE5-E5B1-4A4F-9E0F-608A4733E174}" type="parTrans" cxnId="{7F467B69-2D69-4638-B46D-B4407D9E8615}">
      <dgm:prSet/>
      <dgm:spPr/>
      <dgm:t>
        <a:bodyPr/>
        <a:lstStyle/>
        <a:p>
          <a:endParaRPr lang="en-US"/>
        </a:p>
      </dgm:t>
    </dgm:pt>
    <dgm:pt modelId="{47189684-6EC4-46BB-8930-9A483FFF857B}" type="sibTrans" cxnId="{7F467B69-2D69-4638-B46D-B4407D9E8615}">
      <dgm:prSet/>
      <dgm:spPr/>
      <dgm:t>
        <a:bodyPr/>
        <a:lstStyle/>
        <a:p>
          <a:endParaRPr lang="en-US"/>
        </a:p>
      </dgm:t>
    </dgm:pt>
    <dgm:pt modelId="{BFDEDA39-F4C7-4742-8FFF-9BF8DC0860F2}">
      <dgm:prSet/>
      <dgm:spPr/>
      <dgm:t>
        <a:bodyPr/>
        <a:lstStyle/>
        <a:p>
          <a:r>
            <a:rPr lang="en-SG"/>
            <a:t>Objectives</a:t>
          </a:r>
          <a:endParaRPr lang="en-US"/>
        </a:p>
      </dgm:t>
    </dgm:pt>
    <dgm:pt modelId="{8E25031D-4E7C-451A-82CB-A9A2AF44FAF5}" type="parTrans" cxnId="{4F1007BC-F0FC-45FB-BD39-495106C1A9F3}">
      <dgm:prSet/>
      <dgm:spPr/>
      <dgm:t>
        <a:bodyPr/>
        <a:lstStyle/>
        <a:p>
          <a:endParaRPr lang="en-US"/>
        </a:p>
      </dgm:t>
    </dgm:pt>
    <dgm:pt modelId="{79BAD70D-2A6F-463B-A9AE-F443B72AB6DB}" type="sibTrans" cxnId="{4F1007BC-F0FC-45FB-BD39-495106C1A9F3}">
      <dgm:prSet/>
      <dgm:spPr/>
      <dgm:t>
        <a:bodyPr/>
        <a:lstStyle/>
        <a:p>
          <a:endParaRPr lang="en-US"/>
        </a:p>
      </dgm:t>
    </dgm:pt>
    <dgm:pt modelId="{ECB7D311-575A-43D7-A5EA-920EDE2293AB}">
      <dgm:prSet/>
      <dgm:spPr/>
      <dgm:t>
        <a:bodyPr/>
        <a:lstStyle/>
        <a:p>
          <a:r>
            <a:rPr lang="en-SG"/>
            <a:t>Dataset</a:t>
          </a:r>
          <a:endParaRPr lang="en-US"/>
        </a:p>
      </dgm:t>
    </dgm:pt>
    <dgm:pt modelId="{40F9FB48-221E-4DE8-8DA2-5D672592B523}" type="parTrans" cxnId="{6088573D-9A90-4581-ABD6-C168592A0A35}">
      <dgm:prSet/>
      <dgm:spPr/>
      <dgm:t>
        <a:bodyPr/>
        <a:lstStyle/>
        <a:p>
          <a:endParaRPr lang="en-US"/>
        </a:p>
      </dgm:t>
    </dgm:pt>
    <dgm:pt modelId="{8AE82AB2-915A-4FCD-BB8F-D0011AFA4CEB}" type="sibTrans" cxnId="{6088573D-9A90-4581-ABD6-C168592A0A35}">
      <dgm:prSet/>
      <dgm:spPr/>
      <dgm:t>
        <a:bodyPr/>
        <a:lstStyle/>
        <a:p>
          <a:endParaRPr lang="en-US"/>
        </a:p>
      </dgm:t>
    </dgm:pt>
    <dgm:pt modelId="{ABD8CCEE-3FBF-4B9D-9E9F-65E5843F3650}">
      <dgm:prSet/>
      <dgm:spPr/>
      <dgm:t>
        <a:bodyPr/>
        <a:lstStyle/>
        <a:p>
          <a:r>
            <a:rPr lang="en-SG"/>
            <a:t>Exploratory Analysis</a:t>
          </a:r>
          <a:endParaRPr lang="en-US"/>
        </a:p>
      </dgm:t>
    </dgm:pt>
    <dgm:pt modelId="{5DFFE730-CDAE-4AE7-9934-2CCD77B149A5}" type="parTrans" cxnId="{C33D0E44-6566-45BE-8E3C-718758CE7631}">
      <dgm:prSet/>
      <dgm:spPr/>
      <dgm:t>
        <a:bodyPr/>
        <a:lstStyle/>
        <a:p>
          <a:endParaRPr lang="en-US"/>
        </a:p>
      </dgm:t>
    </dgm:pt>
    <dgm:pt modelId="{CF53F545-E6BE-48A8-83EC-922A9B153BA9}" type="sibTrans" cxnId="{C33D0E44-6566-45BE-8E3C-718758CE7631}">
      <dgm:prSet/>
      <dgm:spPr/>
      <dgm:t>
        <a:bodyPr/>
        <a:lstStyle/>
        <a:p>
          <a:endParaRPr lang="en-US"/>
        </a:p>
      </dgm:t>
    </dgm:pt>
    <dgm:pt modelId="{19DB605E-466F-452F-9328-AC6FAEBB3C7C}">
      <dgm:prSet/>
      <dgm:spPr/>
      <dgm:t>
        <a:bodyPr/>
        <a:lstStyle/>
        <a:p>
          <a:r>
            <a:rPr lang="en-SG"/>
            <a:t>RFM Analysis</a:t>
          </a:r>
          <a:endParaRPr lang="en-US"/>
        </a:p>
      </dgm:t>
    </dgm:pt>
    <dgm:pt modelId="{C33E7C7B-0293-4733-B1D3-31B745870736}" type="parTrans" cxnId="{5266A4A9-3B01-4EE9-80DF-2EEB570AC5C5}">
      <dgm:prSet/>
      <dgm:spPr/>
      <dgm:t>
        <a:bodyPr/>
        <a:lstStyle/>
        <a:p>
          <a:endParaRPr lang="en-US"/>
        </a:p>
      </dgm:t>
    </dgm:pt>
    <dgm:pt modelId="{643BD8F0-F9D2-49FD-85FB-8CD43AAD4B50}" type="sibTrans" cxnId="{5266A4A9-3B01-4EE9-80DF-2EEB570AC5C5}">
      <dgm:prSet/>
      <dgm:spPr/>
      <dgm:t>
        <a:bodyPr/>
        <a:lstStyle/>
        <a:p>
          <a:endParaRPr lang="en-US"/>
        </a:p>
      </dgm:t>
    </dgm:pt>
    <dgm:pt modelId="{92117374-3F31-45FE-98D7-182CDE2F64F6}">
      <dgm:prSet/>
      <dgm:spPr/>
      <dgm:t>
        <a:bodyPr/>
        <a:lstStyle/>
        <a:p>
          <a:r>
            <a:rPr lang="en-SG"/>
            <a:t>Market Basket Analysis</a:t>
          </a:r>
          <a:endParaRPr lang="en-US"/>
        </a:p>
      </dgm:t>
    </dgm:pt>
    <dgm:pt modelId="{71F2B6D1-B0CE-4AE2-BB9B-9ECE0D5B92F4}" type="parTrans" cxnId="{CF5E079C-DEC7-4574-9EF0-F02110F111AF}">
      <dgm:prSet/>
      <dgm:spPr/>
      <dgm:t>
        <a:bodyPr/>
        <a:lstStyle/>
        <a:p>
          <a:endParaRPr lang="en-US"/>
        </a:p>
      </dgm:t>
    </dgm:pt>
    <dgm:pt modelId="{E008FC7A-472C-42B3-8427-0DE3E06B0F34}" type="sibTrans" cxnId="{CF5E079C-DEC7-4574-9EF0-F02110F111AF}">
      <dgm:prSet/>
      <dgm:spPr/>
      <dgm:t>
        <a:bodyPr/>
        <a:lstStyle/>
        <a:p>
          <a:endParaRPr lang="en-US"/>
        </a:p>
      </dgm:t>
    </dgm:pt>
    <dgm:pt modelId="{9C61A537-BF88-4B73-8F3D-E3B4222B7A04}">
      <dgm:prSet/>
      <dgm:spPr/>
      <dgm:t>
        <a:bodyPr/>
        <a:lstStyle/>
        <a:p>
          <a:r>
            <a:rPr lang="en-SG"/>
            <a:t>Recommender System</a:t>
          </a:r>
          <a:endParaRPr lang="en-US"/>
        </a:p>
      </dgm:t>
    </dgm:pt>
    <dgm:pt modelId="{35CB4478-4C15-4ADD-A018-0D44A3B2BE36}" type="parTrans" cxnId="{CB696AA7-C288-4846-8D13-EC2C91BB3D77}">
      <dgm:prSet/>
      <dgm:spPr/>
      <dgm:t>
        <a:bodyPr/>
        <a:lstStyle/>
        <a:p>
          <a:endParaRPr lang="en-US"/>
        </a:p>
      </dgm:t>
    </dgm:pt>
    <dgm:pt modelId="{2E9423C5-74EB-48DA-AFA2-62C1389E2DCD}" type="sibTrans" cxnId="{CB696AA7-C288-4846-8D13-EC2C91BB3D77}">
      <dgm:prSet/>
      <dgm:spPr/>
      <dgm:t>
        <a:bodyPr/>
        <a:lstStyle/>
        <a:p>
          <a:endParaRPr lang="en-US"/>
        </a:p>
      </dgm:t>
    </dgm:pt>
    <dgm:pt modelId="{144B5FF9-1B9C-47CA-A246-B713249D886D}">
      <dgm:prSet/>
      <dgm:spPr/>
      <dgm:t>
        <a:bodyPr/>
        <a:lstStyle/>
        <a:p>
          <a:r>
            <a:rPr lang="en-SG"/>
            <a:t>Data Governance</a:t>
          </a:r>
          <a:endParaRPr lang="en-US"/>
        </a:p>
      </dgm:t>
    </dgm:pt>
    <dgm:pt modelId="{E3128198-12A6-43AD-B6C6-27DA6B97835C}" type="parTrans" cxnId="{7AD96711-5C16-423F-81D6-74CE12240073}">
      <dgm:prSet/>
      <dgm:spPr/>
      <dgm:t>
        <a:bodyPr/>
        <a:lstStyle/>
        <a:p>
          <a:endParaRPr lang="en-US"/>
        </a:p>
      </dgm:t>
    </dgm:pt>
    <dgm:pt modelId="{65CFBA40-53F4-4F4F-BD57-43A56AF224D0}" type="sibTrans" cxnId="{7AD96711-5C16-423F-81D6-74CE12240073}">
      <dgm:prSet/>
      <dgm:spPr/>
      <dgm:t>
        <a:bodyPr/>
        <a:lstStyle/>
        <a:p>
          <a:endParaRPr lang="en-US"/>
        </a:p>
      </dgm:t>
    </dgm:pt>
    <dgm:pt modelId="{3F8DE7AD-15DE-4B40-8EDD-3D2E7FDB977D}">
      <dgm:prSet/>
      <dgm:spPr/>
      <dgm:t>
        <a:bodyPr/>
        <a:lstStyle/>
        <a:p>
          <a:r>
            <a:rPr lang="en-SG"/>
            <a:t>Conclusion</a:t>
          </a:r>
          <a:endParaRPr lang="en-US"/>
        </a:p>
      </dgm:t>
    </dgm:pt>
    <dgm:pt modelId="{707D5C94-6035-43B4-B7AE-14EC261F7121}" type="parTrans" cxnId="{0CBC2453-5F0B-4BC2-84C6-0895EF4DF650}">
      <dgm:prSet/>
      <dgm:spPr/>
      <dgm:t>
        <a:bodyPr/>
        <a:lstStyle/>
        <a:p>
          <a:endParaRPr lang="en-US"/>
        </a:p>
      </dgm:t>
    </dgm:pt>
    <dgm:pt modelId="{D97F918C-918D-44AC-A10D-3FD04C8F6996}" type="sibTrans" cxnId="{0CBC2453-5F0B-4BC2-84C6-0895EF4DF650}">
      <dgm:prSet/>
      <dgm:spPr/>
      <dgm:t>
        <a:bodyPr/>
        <a:lstStyle/>
        <a:p>
          <a:endParaRPr lang="en-US"/>
        </a:p>
      </dgm:t>
    </dgm:pt>
    <dgm:pt modelId="{626F5463-A865-4B06-A574-52B307802F4A}" type="pres">
      <dgm:prSet presAssocID="{1C93DB96-E604-480B-9E0E-BFD7F224C9C9}" presName="Name0" presStyleCnt="0">
        <dgm:presLayoutVars>
          <dgm:dir/>
          <dgm:resizeHandles val="exact"/>
        </dgm:presLayoutVars>
      </dgm:prSet>
      <dgm:spPr/>
    </dgm:pt>
    <dgm:pt modelId="{791DE203-E404-4D1C-A583-9E03AEE32AD7}" type="pres">
      <dgm:prSet presAssocID="{1C93DB96-E604-480B-9E0E-BFD7F224C9C9}" presName="cycle" presStyleCnt="0"/>
      <dgm:spPr/>
    </dgm:pt>
    <dgm:pt modelId="{1378DFE8-BCC0-4CB3-B996-76AF02414DDB}" type="pres">
      <dgm:prSet presAssocID="{6365013D-4433-4879-9493-7806AADB7DA1}" presName="nodeFirstNode" presStyleLbl="node1" presStyleIdx="0" presStyleCnt="10">
        <dgm:presLayoutVars>
          <dgm:bulletEnabled val="1"/>
        </dgm:presLayoutVars>
      </dgm:prSet>
      <dgm:spPr/>
    </dgm:pt>
    <dgm:pt modelId="{B5CF0C3F-E279-478A-BE20-B9A4680DC969}" type="pres">
      <dgm:prSet presAssocID="{6FBD8B13-7183-4A00-AFC4-F5923E9B50A3}" presName="sibTransFirstNode" presStyleLbl="bgShp" presStyleIdx="0" presStyleCnt="1"/>
      <dgm:spPr/>
    </dgm:pt>
    <dgm:pt modelId="{02EBBBE7-43C0-427B-A947-E90C063DEC0A}" type="pres">
      <dgm:prSet presAssocID="{B6347F63-A061-4CA6-BDF0-96DA278F58E8}" presName="nodeFollowingNodes" presStyleLbl="node1" presStyleIdx="1" presStyleCnt="10">
        <dgm:presLayoutVars>
          <dgm:bulletEnabled val="1"/>
        </dgm:presLayoutVars>
      </dgm:prSet>
      <dgm:spPr/>
    </dgm:pt>
    <dgm:pt modelId="{788C51D8-623C-44FA-BACF-F9796F5C7CE8}" type="pres">
      <dgm:prSet presAssocID="{BFDEDA39-F4C7-4742-8FFF-9BF8DC0860F2}" presName="nodeFollowingNodes" presStyleLbl="node1" presStyleIdx="2" presStyleCnt="10">
        <dgm:presLayoutVars>
          <dgm:bulletEnabled val="1"/>
        </dgm:presLayoutVars>
      </dgm:prSet>
      <dgm:spPr/>
    </dgm:pt>
    <dgm:pt modelId="{40E847C1-79D0-42D1-8280-56A747EA07D6}" type="pres">
      <dgm:prSet presAssocID="{ECB7D311-575A-43D7-A5EA-920EDE2293AB}" presName="nodeFollowingNodes" presStyleLbl="node1" presStyleIdx="3" presStyleCnt="10">
        <dgm:presLayoutVars>
          <dgm:bulletEnabled val="1"/>
        </dgm:presLayoutVars>
      </dgm:prSet>
      <dgm:spPr/>
    </dgm:pt>
    <dgm:pt modelId="{B7B1176E-5731-4B17-9B8B-F3471708A758}" type="pres">
      <dgm:prSet presAssocID="{ABD8CCEE-3FBF-4B9D-9E9F-65E5843F3650}" presName="nodeFollowingNodes" presStyleLbl="node1" presStyleIdx="4" presStyleCnt="10">
        <dgm:presLayoutVars>
          <dgm:bulletEnabled val="1"/>
        </dgm:presLayoutVars>
      </dgm:prSet>
      <dgm:spPr/>
    </dgm:pt>
    <dgm:pt modelId="{3307923B-7F77-4BF5-A6A5-E63D15FAB331}" type="pres">
      <dgm:prSet presAssocID="{19DB605E-466F-452F-9328-AC6FAEBB3C7C}" presName="nodeFollowingNodes" presStyleLbl="node1" presStyleIdx="5" presStyleCnt="10">
        <dgm:presLayoutVars>
          <dgm:bulletEnabled val="1"/>
        </dgm:presLayoutVars>
      </dgm:prSet>
      <dgm:spPr/>
    </dgm:pt>
    <dgm:pt modelId="{69D19515-C779-4FE5-AB35-732F2AF53834}" type="pres">
      <dgm:prSet presAssocID="{92117374-3F31-45FE-98D7-182CDE2F64F6}" presName="nodeFollowingNodes" presStyleLbl="node1" presStyleIdx="6" presStyleCnt="10">
        <dgm:presLayoutVars>
          <dgm:bulletEnabled val="1"/>
        </dgm:presLayoutVars>
      </dgm:prSet>
      <dgm:spPr/>
    </dgm:pt>
    <dgm:pt modelId="{9459ACF4-A3DD-4129-8BEB-428A866940C3}" type="pres">
      <dgm:prSet presAssocID="{9C61A537-BF88-4B73-8F3D-E3B4222B7A04}" presName="nodeFollowingNodes" presStyleLbl="node1" presStyleIdx="7" presStyleCnt="10">
        <dgm:presLayoutVars>
          <dgm:bulletEnabled val="1"/>
        </dgm:presLayoutVars>
      </dgm:prSet>
      <dgm:spPr/>
    </dgm:pt>
    <dgm:pt modelId="{3AEC8B39-A982-4E4B-9061-2FE4DBA2A4B0}" type="pres">
      <dgm:prSet presAssocID="{144B5FF9-1B9C-47CA-A246-B713249D886D}" presName="nodeFollowingNodes" presStyleLbl="node1" presStyleIdx="8" presStyleCnt="10">
        <dgm:presLayoutVars>
          <dgm:bulletEnabled val="1"/>
        </dgm:presLayoutVars>
      </dgm:prSet>
      <dgm:spPr/>
    </dgm:pt>
    <dgm:pt modelId="{3C5AD907-8748-4E87-A6C9-18EE75854ACA}" type="pres">
      <dgm:prSet presAssocID="{3F8DE7AD-15DE-4B40-8EDD-3D2E7FDB977D}" presName="nodeFollowingNodes" presStyleLbl="node1" presStyleIdx="9" presStyleCnt="10">
        <dgm:presLayoutVars>
          <dgm:bulletEnabled val="1"/>
        </dgm:presLayoutVars>
      </dgm:prSet>
      <dgm:spPr/>
    </dgm:pt>
  </dgm:ptLst>
  <dgm:cxnLst>
    <dgm:cxn modelId="{7AD96711-5C16-423F-81D6-74CE12240073}" srcId="{1C93DB96-E604-480B-9E0E-BFD7F224C9C9}" destId="{144B5FF9-1B9C-47CA-A246-B713249D886D}" srcOrd="8" destOrd="0" parTransId="{E3128198-12A6-43AD-B6C6-27DA6B97835C}" sibTransId="{65CFBA40-53F4-4F4F-BD57-43A56AF224D0}"/>
    <dgm:cxn modelId="{6088573D-9A90-4581-ABD6-C168592A0A35}" srcId="{1C93DB96-E604-480B-9E0E-BFD7F224C9C9}" destId="{ECB7D311-575A-43D7-A5EA-920EDE2293AB}" srcOrd="3" destOrd="0" parTransId="{40F9FB48-221E-4DE8-8DA2-5D672592B523}" sibTransId="{8AE82AB2-915A-4FCD-BB8F-D0011AFA4CEB}"/>
    <dgm:cxn modelId="{FB539543-D014-46AE-97E6-83441A029BD9}" type="presOf" srcId="{144B5FF9-1B9C-47CA-A246-B713249D886D}" destId="{3AEC8B39-A982-4E4B-9061-2FE4DBA2A4B0}" srcOrd="0" destOrd="0" presId="urn:microsoft.com/office/officeart/2005/8/layout/cycle3"/>
    <dgm:cxn modelId="{C33D0E44-6566-45BE-8E3C-718758CE7631}" srcId="{1C93DB96-E604-480B-9E0E-BFD7F224C9C9}" destId="{ABD8CCEE-3FBF-4B9D-9E9F-65E5843F3650}" srcOrd="4" destOrd="0" parTransId="{5DFFE730-CDAE-4AE7-9934-2CCD77B149A5}" sibTransId="{CF53F545-E6BE-48A8-83EC-922A9B153BA9}"/>
    <dgm:cxn modelId="{DFF40549-FB9F-489F-B7D1-DE40FADECEF2}" type="presOf" srcId="{BFDEDA39-F4C7-4742-8FFF-9BF8DC0860F2}" destId="{788C51D8-623C-44FA-BACF-F9796F5C7CE8}" srcOrd="0" destOrd="0" presId="urn:microsoft.com/office/officeart/2005/8/layout/cycle3"/>
    <dgm:cxn modelId="{7F467B69-2D69-4638-B46D-B4407D9E8615}" srcId="{1C93DB96-E604-480B-9E0E-BFD7F224C9C9}" destId="{B6347F63-A061-4CA6-BDF0-96DA278F58E8}" srcOrd="1" destOrd="0" parTransId="{E70CAEE5-E5B1-4A4F-9E0F-608A4733E174}" sibTransId="{47189684-6EC4-46BB-8930-9A483FFF857B}"/>
    <dgm:cxn modelId="{6564BB6A-2980-4D1F-81F3-EB4A296DEA8B}" type="presOf" srcId="{ECB7D311-575A-43D7-A5EA-920EDE2293AB}" destId="{40E847C1-79D0-42D1-8280-56A747EA07D6}" srcOrd="0" destOrd="0" presId="urn:microsoft.com/office/officeart/2005/8/layout/cycle3"/>
    <dgm:cxn modelId="{1301BE6B-847E-4532-987E-70372E689DED}" type="presOf" srcId="{6365013D-4433-4879-9493-7806AADB7DA1}" destId="{1378DFE8-BCC0-4CB3-B996-76AF02414DDB}" srcOrd="0" destOrd="0" presId="urn:microsoft.com/office/officeart/2005/8/layout/cycle3"/>
    <dgm:cxn modelId="{935F5151-9248-4BA4-B7D3-74718B1E10EB}" srcId="{1C93DB96-E604-480B-9E0E-BFD7F224C9C9}" destId="{6365013D-4433-4879-9493-7806AADB7DA1}" srcOrd="0" destOrd="0" parTransId="{02BDE265-B9BA-485C-B84E-FEA316CABDC2}" sibTransId="{6FBD8B13-7183-4A00-AFC4-F5923E9B50A3}"/>
    <dgm:cxn modelId="{0CBC2453-5F0B-4BC2-84C6-0895EF4DF650}" srcId="{1C93DB96-E604-480B-9E0E-BFD7F224C9C9}" destId="{3F8DE7AD-15DE-4B40-8EDD-3D2E7FDB977D}" srcOrd="9" destOrd="0" parTransId="{707D5C94-6035-43B4-B7AE-14EC261F7121}" sibTransId="{D97F918C-918D-44AC-A10D-3FD04C8F6996}"/>
    <dgm:cxn modelId="{FAE4CB54-2793-4D81-B545-FDAC0EFF50CD}" type="presOf" srcId="{1C93DB96-E604-480B-9E0E-BFD7F224C9C9}" destId="{626F5463-A865-4B06-A574-52B307802F4A}" srcOrd="0" destOrd="0" presId="urn:microsoft.com/office/officeart/2005/8/layout/cycle3"/>
    <dgm:cxn modelId="{02D01A7C-9ACB-4A40-9289-A6FC4B1959D7}" type="presOf" srcId="{ABD8CCEE-3FBF-4B9D-9E9F-65E5843F3650}" destId="{B7B1176E-5731-4B17-9B8B-F3471708A758}" srcOrd="0" destOrd="0" presId="urn:microsoft.com/office/officeart/2005/8/layout/cycle3"/>
    <dgm:cxn modelId="{CCDED084-AAD4-47D3-AC8C-F577E182C132}" type="presOf" srcId="{19DB605E-466F-452F-9328-AC6FAEBB3C7C}" destId="{3307923B-7F77-4BF5-A6A5-E63D15FAB331}" srcOrd="0" destOrd="0" presId="urn:microsoft.com/office/officeart/2005/8/layout/cycle3"/>
    <dgm:cxn modelId="{8175FE8D-7E14-4B56-9A64-7066BC1832A2}" type="presOf" srcId="{92117374-3F31-45FE-98D7-182CDE2F64F6}" destId="{69D19515-C779-4FE5-AB35-732F2AF53834}" srcOrd="0" destOrd="0" presId="urn:microsoft.com/office/officeart/2005/8/layout/cycle3"/>
    <dgm:cxn modelId="{636CBD92-EA0A-48CC-A140-9C881A4F5799}" type="presOf" srcId="{6FBD8B13-7183-4A00-AFC4-F5923E9B50A3}" destId="{B5CF0C3F-E279-478A-BE20-B9A4680DC969}" srcOrd="0" destOrd="0" presId="urn:microsoft.com/office/officeart/2005/8/layout/cycle3"/>
    <dgm:cxn modelId="{CF5E079C-DEC7-4574-9EF0-F02110F111AF}" srcId="{1C93DB96-E604-480B-9E0E-BFD7F224C9C9}" destId="{92117374-3F31-45FE-98D7-182CDE2F64F6}" srcOrd="6" destOrd="0" parTransId="{71F2B6D1-B0CE-4AE2-BB9B-9ECE0D5B92F4}" sibTransId="{E008FC7A-472C-42B3-8427-0DE3E06B0F34}"/>
    <dgm:cxn modelId="{CB696AA7-C288-4846-8D13-EC2C91BB3D77}" srcId="{1C93DB96-E604-480B-9E0E-BFD7F224C9C9}" destId="{9C61A537-BF88-4B73-8F3D-E3B4222B7A04}" srcOrd="7" destOrd="0" parTransId="{35CB4478-4C15-4ADD-A018-0D44A3B2BE36}" sibTransId="{2E9423C5-74EB-48DA-AFA2-62C1389E2DCD}"/>
    <dgm:cxn modelId="{5266A4A9-3B01-4EE9-80DF-2EEB570AC5C5}" srcId="{1C93DB96-E604-480B-9E0E-BFD7F224C9C9}" destId="{19DB605E-466F-452F-9328-AC6FAEBB3C7C}" srcOrd="5" destOrd="0" parTransId="{C33E7C7B-0293-4733-B1D3-31B745870736}" sibTransId="{643BD8F0-F9D2-49FD-85FB-8CD43AAD4B50}"/>
    <dgm:cxn modelId="{4F1007BC-F0FC-45FB-BD39-495106C1A9F3}" srcId="{1C93DB96-E604-480B-9E0E-BFD7F224C9C9}" destId="{BFDEDA39-F4C7-4742-8FFF-9BF8DC0860F2}" srcOrd="2" destOrd="0" parTransId="{8E25031D-4E7C-451A-82CB-A9A2AF44FAF5}" sibTransId="{79BAD70D-2A6F-463B-A9AE-F443B72AB6DB}"/>
    <dgm:cxn modelId="{D0EB91DC-AF55-4B70-8B76-E0A6931B329E}" type="presOf" srcId="{B6347F63-A061-4CA6-BDF0-96DA278F58E8}" destId="{02EBBBE7-43C0-427B-A947-E90C063DEC0A}" srcOrd="0" destOrd="0" presId="urn:microsoft.com/office/officeart/2005/8/layout/cycle3"/>
    <dgm:cxn modelId="{278A8FE1-98CF-475B-8E71-CE851061E822}" type="presOf" srcId="{3F8DE7AD-15DE-4B40-8EDD-3D2E7FDB977D}" destId="{3C5AD907-8748-4E87-A6C9-18EE75854ACA}" srcOrd="0" destOrd="0" presId="urn:microsoft.com/office/officeart/2005/8/layout/cycle3"/>
    <dgm:cxn modelId="{9C0B99EE-D452-492D-91EE-908B98D2D68D}" type="presOf" srcId="{9C61A537-BF88-4B73-8F3D-E3B4222B7A04}" destId="{9459ACF4-A3DD-4129-8BEB-428A866940C3}" srcOrd="0" destOrd="0" presId="urn:microsoft.com/office/officeart/2005/8/layout/cycle3"/>
    <dgm:cxn modelId="{A65C18EA-2038-4EF4-9672-8EB48D95576C}" type="presParOf" srcId="{626F5463-A865-4B06-A574-52B307802F4A}" destId="{791DE203-E404-4D1C-A583-9E03AEE32AD7}" srcOrd="0" destOrd="0" presId="urn:microsoft.com/office/officeart/2005/8/layout/cycle3"/>
    <dgm:cxn modelId="{91850D7E-85BA-4391-84E0-D3203F5F2C6E}" type="presParOf" srcId="{791DE203-E404-4D1C-A583-9E03AEE32AD7}" destId="{1378DFE8-BCC0-4CB3-B996-76AF02414DDB}" srcOrd="0" destOrd="0" presId="urn:microsoft.com/office/officeart/2005/8/layout/cycle3"/>
    <dgm:cxn modelId="{53DBF400-0AC7-4BE4-8D89-CB7D087B0123}" type="presParOf" srcId="{791DE203-E404-4D1C-A583-9E03AEE32AD7}" destId="{B5CF0C3F-E279-478A-BE20-B9A4680DC969}" srcOrd="1" destOrd="0" presId="urn:microsoft.com/office/officeart/2005/8/layout/cycle3"/>
    <dgm:cxn modelId="{B7C521D0-8C79-42DD-89D1-8EC1E6B926D4}" type="presParOf" srcId="{791DE203-E404-4D1C-A583-9E03AEE32AD7}" destId="{02EBBBE7-43C0-427B-A947-E90C063DEC0A}" srcOrd="2" destOrd="0" presId="urn:microsoft.com/office/officeart/2005/8/layout/cycle3"/>
    <dgm:cxn modelId="{29198B31-B019-4E42-9638-8B90E4B39032}" type="presParOf" srcId="{791DE203-E404-4D1C-A583-9E03AEE32AD7}" destId="{788C51D8-623C-44FA-BACF-F9796F5C7CE8}" srcOrd="3" destOrd="0" presId="urn:microsoft.com/office/officeart/2005/8/layout/cycle3"/>
    <dgm:cxn modelId="{F1B7FB84-705C-459C-AD34-7627644AC6DE}" type="presParOf" srcId="{791DE203-E404-4D1C-A583-9E03AEE32AD7}" destId="{40E847C1-79D0-42D1-8280-56A747EA07D6}" srcOrd="4" destOrd="0" presId="urn:microsoft.com/office/officeart/2005/8/layout/cycle3"/>
    <dgm:cxn modelId="{5B0CC08E-9EF6-42B1-89E6-72D13B37EE6C}" type="presParOf" srcId="{791DE203-E404-4D1C-A583-9E03AEE32AD7}" destId="{B7B1176E-5731-4B17-9B8B-F3471708A758}" srcOrd="5" destOrd="0" presId="urn:microsoft.com/office/officeart/2005/8/layout/cycle3"/>
    <dgm:cxn modelId="{9F78C188-4EB4-4B5E-86B2-A916F6D87353}" type="presParOf" srcId="{791DE203-E404-4D1C-A583-9E03AEE32AD7}" destId="{3307923B-7F77-4BF5-A6A5-E63D15FAB331}" srcOrd="6" destOrd="0" presId="urn:microsoft.com/office/officeart/2005/8/layout/cycle3"/>
    <dgm:cxn modelId="{3781596E-C0F6-4426-91A3-F2578ACCF24D}" type="presParOf" srcId="{791DE203-E404-4D1C-A583-9E03AEE32AD7}" destId="{69D19515-C779-4FE5-AB35-732F2AF53834}" srcOrd="7" destOrd="0" presId="urn:microsoft.com/office/officeart/2005/8/layout/cycle3"/>
    <dgm:cxn modelId="{3FC38C2C-5A19-41E6-ACAF-67643E2C4DA1}" type="presParOf" srcId="{791DE203-E404-4D1C-A583-9E03AEE32AD7}" destId="{9459ACF4-A3DD-4129-8BEB-428A866940C3}" srcOrd="8" destOrd="0" presId="urn:microsoft.com/office/officeart/2005/8/layout/cycle3"/>
    <dgm:cxn modelId="{DB3E7B73-5F96-40F0-9B24-30BC537F5639}" type="presParOf" srcId="{791DE203-E404-4D1C-A583-9E03AEE32AD7}" destId="{3AEC8B39-A982-4E4B-9061-2FE4DBA2A4B0}" srcOrd="9" destOrd="0" presId="urn:microsoft.com/office/officeart/2005/8/layout/cycle3"/>
    <dgm:cxn modelId="{64DEDECE-9346-4587-808C-CA8D72D65917}" type="presParOf" srcId="{791DE203-E404-4D1C-A583-9E03AEE32AD7}" destId="{3C5AD907-8748-4E87-A6C9-18EE75854ACA}" srcOrd="10"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5E8268-F430-504C-A3BC-4450DE812F95}" type="doc">
      <dgm:prSet loTypeId="urn:microsoft.com/office/officeart/2008/layout/PictureStrips" loCatId="" qsTypeId="urn:microsoft.com/office/officeart/2005/8/quickstyle/simple1" qsCatId="simple" csTypeId="urn:microsoft.com/office/officeart/2005/8/colors/accent5_2" csCatId="accent5" phldr="1"/>
      <dgm:spPr/>
      <dgm:t>
        <a:bodyPr/>
        <a:lstStyle/>
        <a:p>
          <a:endParaRPr lang="en-GB"/>
        </a:p>
      </dgm:t>
    </dgm:pt>
    <dgm:pt modelId="{9A0E2BB5-0C33-F048-A4E4-B033580A3D40}">
      <dgm:prSet phldrT="[Text]" custT="1"/>
      <dgm:spPr/>
      <dgm:t>
        <a:bodyPr/>
        <a:lstStyle/>
        <a:p>
          <a:r>
            <a:rPr lang="en-GB" sz="2800" b="1">
              <a:solidFill>
                <a:srgbClr val="FF0000"/>
              </a:solidFill>
              <a:latin typeface="+mn-lt"/>
              <a:cs typeface="Calibri" panose="020F0502020204030204" pitchFamily="34" charset="0"/>
            </a:rPr>
            <a:t>F</a:t>
          </a:r>
          <a:r>
            <a:rPr lang="en-GB" sz="2800" b="1">
              <a:latin typeface="+mn-lt"/>
              <a:cs typeface="Calibri" panose="020F0502020204030204" pitchFamily="34" charset="0"/>
            </a:rPr>
            <a:t>REQUENCY</a:t>
          </a:r>
        </a:p>
      </dgm:t>
    </dgm:pt>
    <dgm:pt modelId="{9247C016-B87E-9546-B173-1050AEEED8CB}" type="parTrans" cxnId="{3FE914A5-05B7-8242-94F4-4F6A1B7483DF}">
      <dgm:prSet/>
      <dgm:spPr/>
      <dgm:t>
        <a:bodyPr/>
        <a:lstStyle/>
        <a:p>
          <a:endParaRPr lang="en-GB" sz="1600">
            <a:latin typeface="Calibri" panose="020F0502020204030204" pitchFamily="34" charset="0"/>
            <a:cs typeface="Calibri" panose="020F0502020204030204" pitchFamily="34" charset="0"/>
          </a:endParaRPr>
        </a:p>
      </dgm:t>
    </dgm:pt>
    <dgm:pt modelId="{9B39D271-76E4-A24D-939F-6CE3EA8D0D95}" type="sibTrans" cxnId="{3FE914A5-05B7-8242-94F4-4F6A1B7483DF}">
      <dgm:prSet/>
      <dgm:spPr/>
      <dgm:t>
        <a:bodyPr/>
        <a:lstStyle/>
        <a:p>
          <a:endParaRPr lang="en-GB" sz="1600">
            <a:latin typeface="Calibri" panose="020F0502020204030204" pitchFamily="34" charset="0"/>
            <a:cs typeface="Calibri" panose="020F0502020204030204" pitchFamily="34" charset="0"/>
          </a:endParaRPr>
        </a:p>
      </dgm:t>
    </dgm:pt>
    <dgm:pt modelId="{4D5FCDB6-D59C-0E4F-86D6-CAF3A0C3E280}">
      <dgm:prSet phldrT="[Text]" custT="1"/>
      <dgm:spPr/>
      <dgm:t>
        <a:bodyPr/>
        <a:lstStyle/>
        <a:p>
          <a:r>
            <a:rPr lang="en-GB" sz="2800" b="1">
              <a:solidFill>
                <a:srgbClr val="FF0000"/>
              </a:solidFill>
              <a:latin typeface="+mn-lt"/>
              <a:cs typeface="Calibri" panose="020F0502020204030204" pitchFamily="34" charset="0"/>
            </a:rPr>
            <a:t>M</a:t>
          </a:r>
          <a:r>
            <a:rPr lang="en-GB" sz="2800" b="1">
              <a:latin typeface="+mn-lt"/>
              <a:cs typeface="Calibri" panose="020F0502020204030204" pitchFamily="34" charset="0"/>
            </a:rPr>
            <a:t>ONETARY</a:t>
          </a:r>
        </a:p>
      </dgm:t>
    </dgm:pt>
    <dgm:pt modelId="{0A899BB0-6C06-3B46-ADED-CFE3CCE2EAD9}" type="parTrans" cxnId="{B8BE6D36-FC8E-B249-AFB8-DD51BEA4D548}">
      <dgm:prSet/>
      <dgm:spPr/>
      <dgm:t>
        <a:bodyPr/>
        <a:lstStyle/>
        <a:p>
          <a:endParaRPr lang="en-GB" sz="1600">
            <a:latin typeface="Calibri" panose="020F0502020204030204" pitchFamily="34" charset="0"/>
            <a:cs typeface="Calibri" panose="020F0502020204030204" pitchFamily="34" charset="0"/>
          </a:endParaRPr>
        </a:p>
      </dgm:t>
    </dgm:pt>
    <dgm:pt modelId="{FC8E8081-C2CD-C749-95CC-B165B319155B}" type="sibTrans" cxnId="{B8BE6D36-FC8E-B249-AFB8-DD51BEA4D548}">
      <dgm:prSet/>
      <dgm:spPr/>
      <dgm:t>
        <a:bodyPr/>
        <a:lstStyle/>
        <a:p>
          <a:endParaRPr lang="en-GB" sz="1600">
            <a:latin typeface="Calibri" panose="020F0502020204030204" pitchFamily="34" charset="0"/>
            <a:cs typeface="Calibri" panose="020F0502020204030204" pitchFamily="34" charset="0"/>
          </a:endParaRPr>
        </a:p>
      </dgm:t>
    </dgm:pt>
    <dgm:pt modelId="{387AA45C-967E-CE46-8831-88B1C3A98B7E}">
      <dgm:prSet custT="1"/>
      <dgm:spPr/>
      <dgm:t>
        <a:bodyPr/>
        <a:lstStyle/>
        <a:p>
          <a:r>
            <a:rPr lang="en-GB" sz="2800" b="1">
              <a:solidFill>
                <a:srgbClr val="FF0000"/>
              </a:solidFill>
              <a:latin typeface="+mn-lt"/>
              <a:cs typeface="Calibri" panose="020F0502020204030204" pitchFamily="34" charset="0"/>
            </a:rPr>
            <a:t>R</a:t>
          </a:r>
          <a:r>
            <a:rPr lang="en-GB" sz="2800" b="1">
              <a:latin typeface="+mn-lt"/>
              <a:cs typeface="Calibri" panose="020F0502020204030204" pitchFamily="34" charset="0"/>
            </a:rPr>
            <a:t>ECENCY</a:t>
          </a:r>
        </a:p>
      </dgm:t>
    </dgm:pt>
    <dgm:pt modelId="{E8D2209C-4C14-4A4E-B858-5A7D75F8610A}" type="parTrans" cxnId="{EC6C4FA6-3CF7-3F48-83D6-A25BE0B55D64}">
      <dgm:prSet/>
      <dgm:spPr/>
      <dgm:t>
        <a:bodyPr/>
        <a:lstStyle/>
        <a:p>
          <a:endParaRPr lang="en-GB" sz="1600">
            <a:latin typeface="Calibri" panose="020F0502020204030204" pitchFamily="34" charset="0"/>
            <a:cs typeface="Calibri" panose="020F0502020204030204" pitchFamily="34" charset="0"/>
          </a:endParaRPr>
        </a:p>
      </dgm:t>
    </dgm:pt>
    <dgm:pt modelId="{118968B8-0058-9B4B-9D7A-B5B231C0AFFB}" type="sibTrans" cxnId="{EC6C4FA6-3CF7-3F48-83D6-A25BE0B55D64}">
      <dgm:prSet/>
      <dgm:spPr/>
      <dgm:t>
        <a:bodyPr/>
        <a:lstStyle/>
        <a:p>
          <a:endParaRPr lang="en-GB" sz="1600">
            <a:latin typeface="Calibri" panose="020F0502020204030204" pitchFamily="34" charset="0"/>
            <a:cs typeface="Calibri" panose="020F0502020204030204" pitchFamily="34" charset="0"/>
          </a:endParaRPr>
        </a:p>
      </dgm:t>
    </dgm:pt>
    <dgm:pt modelId="{B48178D1-C9F8-034D-B581-5C550F70A914}">
      <dgm:prSet custT="1"/>
      <dgm:spPr/>
      <dgm:t>
        <a:bodyPr/>
        <a:lstStyle/>
        <a:p>
          <a:r>
            <a:rPr lang="en-GB" sz="2000">
              <a:latin typeface="+mn-lt"/>
              <a:cs typeface="Calibri" panose="020F0502020204030204" pitchFamily="34" charset="0"/>
            </a:rPr>
            <a:t>How recent is the last purchase</a:t>
          </a:r>
        </a:p>
      </dgm:t>
    </dgm:pt>
    <dgm:pt modelId="{34223678-9527-7E49-A33A-1DC3E3B80319}" type="parTrans" cxnId="{FC88A667-F4AA-1244-A3BC-545F70639F8B}">
      <dgm:prSet/>
      <dgm:spPr/>
      <dgm:t>
        <a:bodyPr/>
        <a:lstStyle/>
        <a:p>
          <a:endParaRPr lang="en-GB" sz="1600">
            <a:latin typeface="Calibri" panose="020F0502020204030204" pitchFamily="34" charset="0"/>
            <a:cs typeface="Calibri" panose="020F0502020204030204" pitchFamily="34" charset="0"/>
          </a:endParaRPr>
        </a:p>
      </dgm:t>
    </dgm:pt>
    <dgm:pt modelId="{63014175-B77A-1A41-83E2-BE03F4416ABD}" type="sibTrans" cxnId="{FC88A667-F4AA-1244-A3BC-545F70639F8B}">
      <dgm:prSet/>
      <dgm:spPr/>
      <dgm:t>
        <a:bodyPr/>
        <a:lstStyle/>
        <a:p>
          <a:endParaRPr lang="en-GB" sz="1600">
            <a:latin typeface="Calibri" panose="020F0502020204030204" pitchFamily="34" charset="0"/>
            <a:cs typeface="Calibri" panose="020F0502020204030204" pitchFamily="34" charset="0"/>
          </a:endParaRPr>
        </a:p>
      </dgm:t>
    </dgm:pt>
    <dgm:pt modelId="{C9F70106-3508-0D4C-AD97-126981F24041}">
      <dgm:prSet custT="1"/>
      <dgm:spPr/>
      <dgm:t>
        <a:bodyPr/>
        <a:lstStyle/>
        <a:p>
          <a:r>
            <a:rPr lang="en-GB" sz="2000">
              <a:latin typeface="+mn-lt"/>
              <a:cs typeface="Calibri" panose="020F0502020204030204" pitchFamily="34" charset="0"/>
            </a:rPr>
            <a:t>The number of customer's transaction</a:t>
          </a:r>
        </a:p>
      </dgm:t>
    </dgm:pt>
    <dgm:pt modelId="{17A809BE-82F7-964F-B546-58926DCA5A38}" type="parTrans" cxnId="{34859F76-93EA-6C4E-8109-D1C53883171A}">
      <dgm:prSet/>
      <dgm:spPr/>
      <dgm:t>
        <a:bodyPr/>
        <a:lstStyle/>
        <a:p>
          <a:endParaRPr lang="en-GB" sz="1600">
            <a:latin typeface="Calibri" panose="020F0502020204030204" pitchFamily="34" charset="0"/>
            <a:cs typeface="Calibri" panose="020F0502020204030204" pitchFamily="34" charset="0"/>
          </a:endParaRPr>
        </a:p>
      </dgm:t>
    </dgm:pt>
    <dgm:pt modelId="{D013E24E-C87A-324F-B250-F90E41BA0C71}" type="sibTrans" cxnId="{34859F76-93EA-6C4E-8109-D1C53883171A}">
      <dgm:prSet/>
      <dgm:spPr/>
      <dgm:t>
        <a:bodyPr/>
        <a:lstStyle/>
        <a:p>
          <a:endParaRPr lang="en-GB" sz="1600">
            <a:latin typeface="Calibri" panose="020F0502020204030204" pitchFamily="34" charset="0"/>
            <a:cs typeface="Calibri" panose="020F0502020204030204" pitchFamily="34" charset="0"/>
          </a:endParaRPr>
        </a:p>
      </dgm:t>
    </dgm:pt>
    <dgm:pt modelId="{0F3B4FB8-C9CA-4D4E-BAE3-A74FEB57D8F3}">
      <dgm:prSet custT="1"/>
      <dgm:spPr/>
      <dgm:t>
        <a:bodyPr/>
        <a:lstStyle/>
        <a:p>
          <a:r>
            <a:rPr lang="en-GB" sz="2000">
              <a:latin typeface="+mn-lt"/>
              <a:cs typeface="Calibri" panose="020F0502020204030204" pitchFamily="34" charset="0"/>
            </a:rPr>
            <a:t>Total value of the transactions</a:t>
          </a:r>
        </a:p>
      </dgm:t>
    </dgm:pt>
    <dgm:pt modelId="{F5D80C1C-1B8A-964A-9A42-6432EEACD12A}" type="parTrans" cxnId="{75317EF2-3DDC-D040-BABB-BFBB7CE81199}">
      <dgm:prSet/>
      <dgm:spPr/>
      <dgm:t>
        <a:bodyPr/>
        <a:lstStyle/>
        <a:p>
          <a:endParaRPr lang="en-GB" sz="1600">
            <a:latin typeface="Calibri" panose="020F0502020204030204" pitchFamily="34" charset="0"/>
            <a:cs typeface="Calibri" panose="020F0502020204030204" pitchFamily="34" charset="0"/>
          </a:endParaRPr>
        </a:p>
      </dgm:t>
    </dgm:pt>
    <dgm:pt modelId="{C475FEF1-D9A3-B74F-89DD-B87E0AD62544}" type="sibTrans" cxnId="{75317EF2-3DDC-D040-BABB-BFBB7CE81199}">
      <dgm:prSet/>
      <dgm:spPr/>
      <dgm:t>
        <a:bodyPr/>
        <a:lstStyle/>
        <a:p>
          <a:endParaRPr lang="en-GB" sz="1600">
            <a:latin typeface="Calibri" panose="020F0502020204030204" pitchFamily="34" charset="0"/>
            <a:cs typeface="Calibri" panose="020F0502020204030204" pitchFamily="34" charset="0"/>
          </a:endParaRPr>
        </a:p>
      </dgm:t>
    </dgm:pt>
    <dgm:pt modelId="{6469E21C-5795-2E4D-ABB8-F76536B3A83A}" type="pres">
      <dgm:prSet presAssocID="{1F5E8268-F430-504C-A3BC-4450DE812F95}" presName="Name0" presStyleCnt="0">
        <dgm:presLayoutVars>
          <dgm:dir/>
          <dgm:resizeHandles val="exact"/>
        </dgm:presLayoutVars>
      </dgm:prSet>
      <dgm:spPr/>
    </dgm:pt>
    <dgm:pt modelId="{C9BEB76A-9930-FB4F-A265-B49E887658E9}" type="pres">
      <dgm:prSet presAssocID="{387AA45C-967E-CE46-8831-88B1C3A98B7E}" presName="composite" presStyleCnt="0"/>
      <dgm:spPr/>
    </dgm:pt>
    <dgm:pt modelId="{352F104A-466A-D141-AD9A-35854B0C83FA}" type="pres">
      <dgm:prSet presAssocID="{387AA45C-967E-CE46-8831-88B1C3A98B7E}" presName="rect1" presStyleLbl="trAlignAcc1" presStyleIdx="0" presStyleCnt="3">
        <dgm:presLayoutVars>
          <dgm:bulletEnabled val="1"/>
        </dgm:presLayoutVars>
      </dgm:prSet>
      <dgm:spPr/>
    </dgm:pt>
    <dgm:pt modelId="{EE6C3F06-F606-A34D-8852-06A8FA02E0AE}" type="pres">
      <dgm:prSet presAssocID="{387AA45C-967E-CE46-8831-88B1C3A98B7E}" presName="rect2" presStyleLbl="fgImgPlace1" presStyleIdx="0" presStyleCnt="3" custScaleX="70434" custScaleY="7087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742" t="16041" r="-1742" b="16041"/>
          </a:stretch>
        </a:blipFill>
      </dgm:spPr>
    </dgm:pt>
    <dgm:pt modelId="{F684870F-B4AB-8E4A-83E7-E3F866530397}" type="pres">
      <dgm:prSet presAssocID="{118968B8-0058-9B4B-9D7A-B5B231C0AFFB}" presName="sibTrans" presStyleCnt="0"/>
      <dgm:spPr/>
    </dgm:pt>
    <dgm:pt modelId="{C455A8AA-4912-1541-AE9F-A886EE4E6986}" type="pres">
      <dgm:prSet presAssocID="{9A0E2BB5-0C33-F048-A4E4-B033580A3D40}" presName="composite" presStyleCnt="0"/>
      <dgm:spPr/>
    </dgm:pt>
    <dgm:pt modelId="{C577FFA3-10EA-774B-BC1E-704D0F51BC77}" type="pres">
      <dgm:prSet presAssocID="{9A0E2BB5-0C33-F048-A4E4-B033580A3D40}" presName="rect1" presStyleLbl="trAlignAcc1" presStyleIdx="1" presStyleCnt="3" custLinFactNeighborX="-984" custLinFactNeighborY="-6526">
        <dgm:presLayoutVars>
          <dgm:bulletEnabled val="1"/>
        </dgm:presLayoutVars>
      </dgm:prSet>
      <dgm:spPr/>
    </dgm:pt>
    <dgm:pt modelId="{3ABDB0A3-FD4E-B548-9C61-585ADE10A28C}" type="pres">
      <dgm:prSet presAssocID="{9A0E2BB5-0C33-F048-A4E4-B033580A3D40}" presName="rect2"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749" t="22900" r="6749" b="22900"/>
          </a:stretch>
        </a:blipFill>
      </dgm:spPr>
    </dgm:pt>
    <dgm:pt modelId="{2A611029-DD88-124F-BEFB-0E6589338381}" type="pres">
      <dgm:prSet presAssocID="{9B39D271-76E4-A24D-939F-6CE3EA8D0D95}" presName="sibTrans" presStyleCnt="0"/>
      <dgm:spPr/>
    </dgm:pt>
    <dgm:pt modelId="{45AE64B2-2550-7F4A-AED4-79F194E34221}" type="pres">
      <dgm:prSet presAssocID="{4D5FCDB6-D59C-0E4F-86D6-CAF3A0C3E280}" presName="composite" presStyleCnt="0"/>
      <dgm:spPr/>
    </dgm:pt>
    <dgm:pt modelId="{6A195CD8-3D3D-3B46-B0F5-4BE78E7E19E8}" type="pres">
      <dgm:prSet presAssocID="{4D5FCDB6-D59C-0E4F-86D6-CAF3A0C3E280}" presName="rect1" presStyleLbl="trAlignAcc1" presStyleIdx="2" presStyleCnt="3">
        <dgm:presLayoutVars>
          <dgm:bulletEnabled val="1"/>
        </dgm:presLayoutVars>
      </dgm:prSet>
      <dgm:spPr/>
    </dgm:pt>
    <dgm:pt modelId="{607B0A2F-A2BA-C445-8BA9-509C3FDBCADD}" type="pres">
      <dgm:prSet presAssocID="{4D5FCDB6-D59C-0E4F-86D6-CAF3A0C3E280}" presName="rect2" presStyleLbl="fgImgPlace1" presStyleIdx="2" presStyleCnt="3" custScaleY="80553" custLinFactNeighborY="8811"/>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8698" t="15312" r="-8698" b="15312"/>
          </a:stretch>
        </a:blipFill>
      </dgm:spPr>
    </dgm:pt>
  </dgm:ptLst>
  <dgm:cxnLst>
    <dgm:cxn modelId="{48882D19-7AB1-E14E-8428-5F9592048397}" type="presOf" srcId="{9A0E2BB5-0C33-F048-A4E4-B033580A3D40}" destId="{C577FFA3-10EA-774B-BC1E-704D0F51BC77}" srcOrd="0" destOrd="0" presId="urn:microsoft.com/office/officeart/2008/layout/PictureStrips"/>
    <dgm:cxn modelId="{C714D428-5DD7-9B42-9BFD-72B9F568A812}" type="presOf" srcId="{0F3B4FB8-C9CA-4D4E-BAE3-A74FEB57D8F3}" destId="{6A195CD8-3D3D-3B46-B0F5-4BE78E7E19E8}" srcOrd="0" destOrd="1" presId="urn:microsoft.com/office/officeart/2008/layout/PictureStrips"/>
    <dgm:cxn modelId="{33701532-C949-E740-B9DD-115C30FC4391}" type="presOf" srcId="{B48178D1-C9F8-034D-B581-5C550F70A914}" destId="{352F104A-466A-D141-AD9A-35854B0C83FA}" srcOrd="0" destOrd="1" presId="urn:microsoft.com/office/officeart/2008/layout/PictureStrips"/>
    <dgm:cxn modelId="{B8BE6D36-FC8E-B249-AFB8-DD51BEA4D548}" srcId="{1F5E8268-F430-504C-A3BC-4450DE812F95}" destId="{4D5FCDB6-D59C-0E4F-86D6-CAF3A0C3E280}" srcOrd="2" destOrd="0" parTransId="{0A899BB0-6C06-3B46-ADED-CFE3CCE2EAD9}" sibTransId="{FC8E8081-C2CD-C749-95CC-B165B319155B}"/>
    <dgm:cxn modelId="{FC88A667-F4AA-1244-A3BC-545F70639F8B}" srcId="{387AA45C-967E-CE46-8831-88B1C3A98B7E}" destId="{B48178D1-C9F8-034D-B581-5C550F70A914}" srcOrd="0" destOrd="0" parTransId="{34223678-9527-7E49-A33A-1DC3E3B80319}" sibTransId="{63014175-B77A-1A41-83E2-BE03F4416ABD}"/>
    <dgm:cxn modelId="{4460F955-B3F5-D245-9731-AC43165F92EB}" type="presOf" srcId="{C9F70106-3508-0D4C-AD97-126981F24041}" destId="{C577FFA3-10EA-774B-BC1E-704D0F51BC77}" srcOrd="0" destOrd="1" presId="urn:microsoft.com/office/officeart/2008/layout/PictureStrips"/>
    <dgm:cxn modelId="{34859F76-93EA-6C4E-8109-D1C53883171A}" srcId="{9A0E2BB5-0C33-F048-A4E4-B033580A3D40}" destId="{C9F70106-3508-0D4C-AD97-126981F24041}" srcOrd="0" destOrd="0" parTransId="{17A809BE-82F7-964F-B546-58926DCA5A38}" sibTransId="{D013E24E-C87A-324F-B250-F90E41BA0C71}"/>
    <dgm:cxn modelId="{3FE914A5-05B7-8242-94F4-4F6A1B7483DF}" srcId="{1F5E8268-F430-504C-A3BC-4450DE812F95}" destId="{9A0E2BB5-0C33-F048-A4E4-B033580A3D40}" srcOrd="1" destOrd="0" parTransId="{9247C016-B87E-9546-B173-1050AEEED8CB}" sibTransId="{9B39D271-76E4-A24D-939F-6CE3EA8D0D95}"/>
    <dgm:cxn modelId="{EC6C4FA6-3CF7-3F48-83D6-A25BE0B55D64}" srcId="{1F5E8268-F430-504C-A3BC-4450DE812F95}" destId="{387AA45C-967E-CE46-8831-88B1C3A98B7E}" srcOrd="0" destOrd="0" parTransId="{E8D2209C-4C14-4A4E-B858-5A7D75F8610A}" sibTransId="{118968B8-0058-9B4B-9D7A-B5B231C0AFFB}"/>
    <dgm:cxn modelId="{F4BDB3AB-4C68-7842-A9AC-952B7938356B}" type="presOf" srcId="{1F5E8268-F430-504C-A3BC-4450DE812F95}" destId="{6469E21C-5795-2E4D-ABB8-F76536B3A83A}" srcOrd="0" destOrd="0" presId="urn:microsoft.com/office/officeart/2008/layout/PictureStrips"/>
    <dgm:cxn modelId="{D7E742EB-F36F-5644-9ED1-D14741C53D0F}" type="presOf" srcId="{4D5FCDB6-D59C-0E4F-86D6-CAF3A0C3E280}" destId="{6A195CD8-3D3D-3B46-B0F5-4BE78E7E19E8}" srcOrd="0" destOrd="0" presId="urn:microsoft.com/office/officeart/2008/layout/PictureStrips"/>
    <dgm:cxn modelId="{75317EF2-3DDC-D040-BABB-BFBB7CE81199}" srcId="{4D5FCDB6-D59C-0E4F-86D6-CAF3A0C3E280}" destId="{0F3B4FB8-C9CA-4D4E-BAE3-A74FEB57D8F3}" srcOrd="0" destOrd="0" parTransId="{F5D80C1C-1B8A-964A-9A42-6432EEACD12A}" sibTransId="{C475FEF1-D9A3-B74F-89DD-B87E0AD62544}"/>
    <dgm:cxn modelId="{9BAE04F9-E944-C14E-9F15-47F055184BF9}" type="presOf" srcId="{387AA45C-967E-CE46-8831-88B1C3A98B7E}" destId="{352F104A-466A-D141-AD9A-35854B0C83FA}" srcOrd="0" destOrd="0" presId="urn:microsoft.com/office/officeart/2008/layout/PictureStrips"/>
    <dgm:cxn modelId="{E45C3AFE-0A9D-D447-B876-A4DA130DAECD}" type="presParOf" srcId="{6469E21C-5795-2E4D-ABB8-F76536B3A83A}" destId="{C9BEB76A-9930-FB4F-A265-B49E887658E9}" srcOrd="0" destOrd="0" presId="urn:microsoft.com/office/officeart/2008/layout/PictureStrips"/>
    <dgm:cxn modelId="{ECAA4CA8-E9C6-1C45-A2C4-08F5FFC07800}" type="presParOf" srcId="{C9BEB76A-9930-FB4F-A265-B49E887658E9}" destId="{352F104A-466A-D141-AD9A-35854B0C83FA}" srcOrd="0" destOrd="0" presId="urn:microsoft.com/office/officeart/2008/layout/PictureStrips"/>
    <dgm:cxn modelId="{EC3C9F78-E921-D94B-BFDF-91C67B8BAE96}" type="presParOf" srcId="{C9BEB76A-9930-FB4F-A265-B49E887658E9}" destId="{EE6C3F06-F606-A34D-8852-06A8FA02E0AE}" srcOrd="1" destOrd="0" presId="urn:microsoft.com/office/officeart/2008/layout/PictureStrips"/>
    <dgm:cxn modelId="{3E5928AE-CA22-604A-B70C-8A4237498000}" type="presParOf" srcId="{6469E21C-5795-2E4D-ABB8-F76536B3A83A}" destId="{F684870F-B4AB-8E4A-83E7-E3F866530397}" srcOrd="1" destOrd="0" presId="urn:microsoft.com/office/officeart/2008/layout/PictureStrips"/>
    <dgm:cxn modelId="{85B9BDA2-93A1-EE4F-8CF1-4142D593630D}" type="presParOf" srcId="{6469E21C-5795-2E4D-ABB8-F76536B3A83A}" destId="{C455A8AA-4912-1541-AE9F-A886EE4E6986}" srcOrd="2" destOrd="0" presId="urn:microsoft.com/office/officeart/2008/layout/PictureStrips"/>
    <dgm:cxn modelId="{5E9E695E-1213-A64E-B3FC-411763A6BC42}" type="presParOf" srcId="{C455A8AA-4912-1541-AE9F-A886EE4E6986}" destId="{C577FFA3-10EA-774B-BC1E-704D0F51BC77}" srcOrd="0" destOrd="0" presId="urn:microsoft.com/office/officeart/2008/layout/PictureStrips"/>
    <dgm:cxn modelId="{7F5A5B33-1B1A-944D-8D44-B7FBC2293813}" type="presParOf" srcId="{C455A8AA-4912-1541-AE9F-A886EE4E6986}" destId="{3ABDB0A3-FD4E-B548-9C61-585ADE10A28C}" srcOrd="1" destOrd="0" presId="urn:microsoft.com/office/officeart/2008/layout/PictureStrips"/>
    <dgm:cxn modelId="{2EE8AE9F-8905-DD4F-95A5-957F500C80EB}" type="presParOf" srcId="{6469E21C-5795-2E4D-ABB8-F76536B3A83A}" destId="{2A611029-DD88-124F-BEFB-0E6589338381}" srcOrd="3" destOrd="0" presId="urn:microsoft.com/office/officeart/2008/layout/PictureStrips"/>
    <dgm:cxn modelId="{9CB3BE6A-623B-4441-8095-6FF9073FCB57}" type="presParOf" srcId="{6469E21C-5795-2E4D-ABB8-F76536B3A83A}" destId="{45AE64B2-2550-7F4A-AED4-79F194E34221}" srcOrd="4" destOrd="0" presId="urn:microsoft.com/office/officeart/2008/layout/PictureStrips"/>
    <dgm:cxn modelId="{BB10448D-97ED-6348-898C-762F0884E8D9}" type="presParOf" srcId="{45AE64B2-2550-7F4A-AED4-79F194E34221}" destId="{6A195CD8-3D3D-3B46-B0F5-4BE78E7E19E8}" srcOrd="0" destOrd="0" presId="urn:microsoft.com/office/officeart/2008/layout/PictureStrips"/>
    <dgm:cxn modelId="{44684FB3-FB75-454E-AB43-3B7066A17D81}" type="presParOf" srcId="{45AE64B2-2550-7F4A-AED4-79F194E34221}" destId="{607B0A2F-A2BA-C445-8BA9-509C3FDBCADD}"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5E8268-F430-504C-A3BC-4450DE812F95}" type="doc">
      <dgm:prSet loTypeId="urn:microsoft.com/office/officeart/2008/layout/PictureStrips" loCatId="" qsTypeId="urn:microsoft.com/office/officeart/2005/8/quickstyle/simple1" qsCatId="simple" csTypeId="urn:microsoft.com/office/officeart/2005/8/colors/accent5_2" csCatId="accent5" phldr="1"/>
      <dgm:spPr/>
      <dgm:t>
        <a:bodyPr/>
        <a:lstStyle/>
        <a:p>
          <a:endParaRPr lang="en-GB"/>
        </a:p>
      </dgm:t>
    </dgm:pt>
    <dgm:pt modelId="{387AA45C-967E-CE46-8831-88B1C3A98B7E}">
      <dgm:prSet custT="1"/>
      <dgm:spPr/>
      <dgm:t>
        <a:bodyPr/>
        <a:lstStyle/>
        <a:p>
          <a:r>
            <a:rPr lang="en-GB" sz="2400" b="1">
              <a:solidFill>
                <a:srgbClr val="FF0000"/>
              </a:solidFill>
            </a:rPr>
            <a:t>R</a:t>
          </a:r>
          <a:r>
            <a:rPr lang="en-GB" sz="2400" b="1"/>
            <a:t>ECENCY</a:t>
          </a:r>
        </a:p>
      </dgm:t>
    </dgm:pt>
    <dgm:pt modelId="{E8D2209C-4C14-4A4E-B858-5A7D75F8610A}" type="parTrans" cxnId="{EC6C4FA6-3CF7-3F48-83D6-A25BE0B55D64}">
      <dgm:prSet/>
      <dgm:spPr/>
      <dgm:t>
        <a:bodyPr/>
        <a:lstStyle/>
        <a:p>
          <a:endParaRPr lang="en-GB"/>
        </a:p>
      </dgm:t>
    </dgm:pt>
    <dgm:pt modelId="{118968B8-0058-9B4B-9D7A-B5B231C0AFFB}" type="sibTrans" cxnId="{EC6C4FA6-3CF7-3F48-83D6-A25BE0B55D64}">
      <dgm:prSet/>
      <dgm:spPr/>
      <dgm:t>
        <a:bodyPr/>
        <a:lstStyle/>
        <a:p>
          <a:endParaRPr lang="en-GB"/>
        </a:p>
      </dgm:t>
    </dgm:pt>
    <dgm:pt modelId="{6469E21C-5795-2E4D-ABB8-F76536B3A83A}" type="pres">
      <dgm:prSet presAssocID="{1F5E8268-F430-504C-A3BC-4450DE812F95}" presName="Name0" presStyleCnt="0">
        <dgm:presLayoutVars>
          <dgm:dir/>
          <dgm:resizeHandles val="exact"/>
        </dgm:presLayoutVars>
      </dgm:prSet>
      <dgm:spPr/>
    </dgm:pt>
    <dgm:pt modelId="{C9BEB76A-9930-FB4F-A265-B49E887658E9}" type="pres">
      <dgm:prSet presAssocID="{387AA45C-967E-CE46-8831-88B1C3A98B7E}" presName="composite" presStyleCnt="0"/>
      <dgm:spPr/>
    </dgm:pt>
    <dgm:pt modelId="{352F104A-466A-D141-AD9A-35854B0C83FA}" type="pres">
      <dgm:prSet presAssocID="{387AA45C-967E-CE46-8831-88B1C3A98B7E}" presName="rect1" presStyleLbl="trAlignAcc1" presStyleIdx="0" presStyleCnt="1" custScaleX="104167" custScaleY="83202" custLinFactNeighborX="-10946" custLinFactNeighborY="-4687">
        <dgm:presLayoutVars>
          <dgm:bulletEnabled val="1"/>
        </dgm:presLayoutVars>
      </dgm:prSet>
      <dgm:spPr/>
    </dgm:pt>
    <dgm:pt modelId="{EE6C3F06-F606-A34D-8852-06A8FA02E0AE}" type="pres">
      <dgm:prSet presAssocID="{387AA45C-967E-CE46-8831-88B1C3A98B7E}" presName="rect2" presStyleLbl="fgImgPlace1" presStyleIdx="0" presStyleCnt="1" custScaleX="70434" custScaleY="7087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742" t="16041" r="-1742" b="16041"/>
          </a:stretch>
        </a:blipFill>
      </dgm:spPr>
    </dgm:pt>
  </dgm:ptLst>
  <dgm:cxnLst>
    <dgm:cxn modelId="{EC6C4FA6-3CF7-3F48-83D6-A25BE0B55D64}" srcId="{1F5E8268-F430-504C-A3BC-4450DE812F95}" destId="{387AA45C-967E-CE46-8831-88B1C3A98B7E}" srcOrd="0" destOrd="0" parTransId="{E8D2209C-4C14-4A4E-B858-5A7D75F8610A}" sibTransId="{118968B8-0058-9B4B-9D7A-B5B231C0AFFB}"/>
    <dgm:cxn modelId="{F4BDB3AB-4C68-7842-A9AC-952B7938356B}" type="presOf" srcId="{1F5E8268-F430-504C-A3BC-4450DE812F95}" destId="{6469E21C-5795-2E4D-ABB8-F76536B3A83A}" srcOrd="0" destOrd="0" presId="urn:microsoft.com/office/officeart/2008/layout/PictureStrips"/>
    <dgm:cxn modelId="{9BAE04F9-E944-C14E-9F15-47F055184BF9}" type="presOf" srcId="{387AA45C-967E-CE46-8831-88B1C3A98B7E}" destId="{352F104A-466A-D141-AD9A-35854B0C83FA}" srcOrd="0" destOrd="0" presId="urn:microsoft.com/office/officeart/2008/layout/PictureStrips"/>
    <dgm:cxn modelId="{E45C3AFE-0A9D-D447-B876-A4DA130DAECD}" type="presParOf" srcId="{6469E21C-5795-2E4D-ABB8-F76536B3A83A}" destId="{C9BEB76A-9930-FB4F-A265-B49E887658E9}" srcOrd="0" destOrd="0" presId="urn:microsoft.com/office/officeart/2008/layout/PictureStrips"/>
    <dgm:cxn modelId="{ECAA4CA8-E9C6-1C45-A2C4-08F5FFC07800}" type="presParOf" srcId="{C9BEB76A-9930-FB4F-A265-B49E887658E9}" destId="{352F104A-466A-D141-AD9A-35854B0C83FA}" srcOrd="0" destOrd="0" presId="urn:microsoft.com/office/officeart/2008/layout/PictureStrips"/>
    <dgm:cxn modelId="{EC3C9F78-E921-D94B-BFDF-91C67B8BAE96}" type="presParOf" srcId="{C9BEB76A-9930-FB4F-A265-B49E887658E9}" destId="{EE6C3F06-F606-A34D-8852-06A8FA02E0AE}"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5E8268-F430-504C-A3BC-4450DE812F95}" type="doc">
      <dgm:prSet loTypeId="urn:microsoft.com/office/officeart/2008/layout/PictureStrips" loCatId="" qsTypeId="urn:microsoft.com/office/officeart/2005/8/quickstyle/simple1" qsCatId="simple" csTypeId="urn:microsoft.com/office/officeart/2005/8/colors/accent5_2" csCatId="accent5" phldr="1"/>
      <dgm:spPr/>
      <dgm:t>
        <a:bodyPr/>
        <a:lstStyle/>
        <a:p>
          <a:endParaRPr lang="en-GB"/>
        </a:p>
      </dgm:t>
    </dgm:pt>
    <dgm:pt modelId="{9A0E2BB5-0C33-F048-A4E4-B033580A3D40}">
      <dgm:prSet phldrT="[Text]" custT="1"/>
      <dgm:spPr/>
      <dgm:t>
        <a:bodyPr/>
        <a:lstStyle/>
        <a:p>
          <a:r>
            <a:rPr lang="en-GB" sz="2400" b="1">
              <a:solidFill>
                <a:srgbClr val="FF0000"/>
              </a:solidFill>
            </a:rPr>
            <a:t>F</a:t>
          </a:r>
          <a:r>
            <a:rPr lang="en-GB" sz="2400" b="1"/>
            <a:t>REQUENCY</a:t>
          </a:r>
        </a:p>
      </dgm:t>
    </dgm:pt>
    <dgm:pt modelId="{9247C016-B87E-9546-B173-1050AEEED8CB}" type="parTrans" cxnId="{3FE914A5-05B7-8242-94F4-4F6A1B7483DF}">
      <dgm:prSet/>
      <dgm:spPr/>
      <dgm:t>
        <a:bodyPr/>
        <a:lstStyle/>
        <a:p>
          <a:endParaRPr lang="en-GB"/>
        </a:p>
      </dgm:t>
    </dgm:pt>
    <dgm:pt modelId="{9B39D271-76E4-A24D-939F-6CE3EA8D0D95}" type="sibTrans" cxnId="{3FE914A5-05B7-8242-94F4-4F6A1B7483DF}">
      <dgm:prSet/>
      <dgm:spPr/>
      <dgm:t>
        <a:bodyPr/>
        <a:lstStyle/>
        <a:p>
          <a:endParaRPr lang="en-GB"/>
        </a:p>
      </dgm:t>
    </dgm:pt>
    <dgm:pt modelId="{6469E21C-5795-2E4D-ABB8-F76536B3A83A}" type="pres">
      <dgm:prSet presAssocID="{1F5E8268-F430-504C-A3BC-4450DE812F95}" presName="Name0" presStyleCnt="0">
        <dgm:presLayoutVars>
          <dgm:dir/>
          <dgm:resizeHandles val="exact"/>
        </dgm:presLayoutVars>
      </dgm:prSet>
      <dgm:spPr/>
    </dgm:pt>
    <dgm:pt modelId="{C455A8AA-4912-1541-AE9F-A886EE4E6986}" type="pres">
      <dgm:prSet presAssocID="{9A0E2BB5-0C33-F048-A4E4-B033580A3D40}" presName="composite" presStyleCnt="0"/>
      <dgm:spPr/>
    </dgm:pt>
    <dgm:pt modelId="{C577FFA3-10EA-774B-BC1E-704D0F51BC77}" type="pres">
      <dgm:prSet presAssocID="{9A0E2BB5-0C33-F048-A4E4-B033580A3D40}" presName="rect1" presStyleLbl="trAlignAcc1" presStyleIdx="0" presStyleCnt="1" custLinFactNeighborX="-984" custLinFactNeighborY="-6526">
        <dgm:presLayoutVars>
          <dgm:bulletEnabled val="1"/>
        </dgm:presLayoutVars>
      </dgm:prSet>
      <dgm:spPr/>
    </dgm:pt>
    <dgm:pt modelId="{3ABDB0A3-FD4E-B548-9C61-585ADE10A28C}" type="pres">
      <dgm:prSet presAssocID="{9A0E2BB5-0C33-F048-A4E4-B033580A3D40}" presName="rect2" presStyleLbl="fgImgPlac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749" t="22900" r="6749" b="22900"/>
          </a:stretch>
        </a:blipFill>
      </dgm:spPr>
    </dgm:pt>
  </dgm:ptLst>
  <dgm:cxnLst>
    <dgm:cxn modelId="{48882D19-7AB1-E14E-8428-5F9592048397}" type="presOf" srcId="{9A0E2BB5-0C33-F048-A4E4-B033580A3D40}" destId="{C577FFA3-10EA-774B-BC1E-704D0F51BC77}" srcOrd="0" destOrd="0" presId="urn:microsoft.com/office/officeart/2008/layout/PictureStrips"/>
    <dgm:cxn modelId="{3FE914A5-05B7-8242-94F4-4F6A1B7483DF}" srcId="{1F5E8268-F430-504C-A3BC-4450DE812F95}" destId="{9A0E2BB5-0C33-F048-A4E4-B033580A3D40}" srcOrd="0" destOrd="0" parTransId="{9247C016-B87E-9546-B173-1050AEEED8CB}" sibTransId="{9B39D271-76E4-A24D-939F-6CE3EA8D0D95}"/>
    <dgm:cxn modelId="{F4BDB3AB-4C68-7842-A9AC-952B7938356B}" type="presOf" srcId="{1F5E8268-F430-504C-A3BC-4450DE812F95}" destId="{6469E21C-5795-2E4D-ABB8-F76536B3A83A}" srcOrd="0" destOrd="0" presId="urn:microsoft.com/office/officeart/2008/layout/PictureStrips"/>
    <dgm:cxn modelId="{85B9BDA2-93A1-EE4F-8CF1-4142D593630D}" type="presParOf" srcId="{6469E21C-5795-2E4D-ABB8-F76536B3A83A}" destId="{C455A8AA-4912-1541-AE9F-A886EE4E6986}" srcOrd="0" destOrd="0" presId="urn:microsoft.com/office/officeart/2008/layout/PictureStrips"/>
    <dgm:cxn modelId="{5E9E695E-1213-A64E-B3FC-411763A6BC42}" type="presParOf" srcId="{C455A8AA-4912-1541-AE9F-A886EE4E6986}" destId="{C577FFA3-10EA-774B-BC1E-704D0F51BC77}" srcOrd="0" destOrd="0" presId="urn:microsoft.com/office/officeart/2008/layout/PictureStrips"/>
    <dgm:cxn modelId="{7F5A5B33-1B1A-944D-8D44-B7FBC2293813}" type="presParOf" srcId="{C455A8AA-4912-1541-AE9F-A886EE4E6986}" destId="{3ABDB0A3-FD4E-B548-9C61-585ADE10A28C}" srcOrd="1" destOrd="0" presId="urn:microsoft.com/office/officeart/2008/layout/PictureStrip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F5E8268-F430-504C-A3BC-4450DE812F95}" type="doc">
      <dgm:prSet loTypeId="urn:microsoft.com/office/officeart/2008/layout/PictureStrips" loCatId="" qsTypeId="urn:microsoft.com/office/officeart/2005/8/quickstyle/simple1" qsCatId="simple" csTypeId="urn:microsoft.com/office/officeart/2005/8/colors/accent5_2" csCatId="accent5" phldr="1"/>
      <dgm:spPr/>
      <dgm:t>
        <a:bodyPr/>
        <a:lstStyle/>
        <a:p>
          <a:endParaRPr lang="en-GB"/>
        </a:p>
      </dgm:t>
    </dgm:pt>
    <dgm:pt modelId="{4D5FCDB6-D59C-0E4F-86D6-CAF3A0C3E280}">
      <dgm:prSet phldrT="[Text]" custT="1"/>
      <dgm:spPr/>
      <dgm:t>
        <a:bodyPr/>
        <a:lstStyle/>
        <a:p>
          <a:r>
            <a:rPr lang="en-GB" sz="2400" b="1">
              <a:solidFill>
                <a:srgbClr val="FF0000"/>
              </a:solidFill>
            </a:rPr>
            <a:t>M</a:t>
          </a:r>
          <a:r>
            <a:rPr lang="en-GB" sz="2400" b="1"/>
            <a:t>ONETARY</a:t>
          </a:r>
        </a:p>
      </dgm:t>
    </dgm:pt>
    <dgm:pt modelId="{0A899BB0-6C06-3B46-ADED-CFE3CCE2EAD9}" type="parTrans" cxnId="{B8BE6D36-FC8E-B249-AFB8-DD51BEA4D548}">
      <dgm:prSet/>
      <dgm:spPr/>
      <dgm:t>
        <a:bodyPr/>
        <a:lstStyle/>
        <a:p>
          <a:endParaRPr lang="en-GB"/>
        </a:p>
      </dgm:t>
    </dgm:pt>
    <dgm:pt modelId="{FC8E8081-C2CD-C749-95CC-B165B319155B}" type="sibTrans" cxnId="{B8BE6D36-FC8E-B249-AFB8-DD51BEA4D548}">
      <dgm:prSet/>
      <dgm:spPr/>
      <dgm:t>
        <a:bodyPr/>
        <a:lstStyle/>
        <a:p>
          <a:endParaRPr lang="en-GB"/>
        </a:p>
      </dgm:t>
    </dgm:pt>
    <dgm:pt modelId="{6469E21C-5795-2E4D-ABB8-F76536B3A83A}" type="pres">
      <dgm:prSet presAssocID="{1F5E8268-F430-504C-A3BC-4450DE812F95}" presName="Name0" presStyleCnt="0">
        <dgm:presLayoutVars>
          <dgm:dir/>
          <dgm:resizeHandles val="exact"/>
        </dgm:presLayoutVars>
      </dgm:prSet>
      <dgm:spPr/>
    </dgm:pt>
    <dgm:pt modelId="{45AE64B2-2550-7F4A-AED4-79F194E34221}" type="pres">
      <dgm:prSet presAssocID="{4D5FCDB6-D59C-0E4F-86D6-CAF3A0C3E280}" presName="composite" presStyleCnt="0"/>
      <dgm:spPr/>
    </dgm:pt>
    <dgm:pt modelId="{6A195CD8-3D3D-3B46-B0F5-4BE78E7E19E8}" type="pres">
      <dgm:prSet presAssocID="{4D5FCDB6-D59C-0E4F-86D6-CAF3A0C3E280}" presName="rect1" presStyleLbl="trAlignAcc1" presStyleIdx="0" presStyleCnt="1">
        <dgm:presLayoutVars>
          <dgm:bulletEnabled val="1"/>
        </dgm:presLayoutVars>
      </dgm:prSet>
      <dgm:spPr/>
    </dgm:pt>
    <dgm:pt modelId="{607B0A2F-A2BA-C445-8BA9-509C3FDBCADD}" type="pres">
      <dgm:prSet presAssocID="{4D5FCDB6-D59C-0E4F-86D6-CAF3A0C3E280}" presName="rect2" presStyleLbl="fgImgPlace1" presStyleIdx="0" presStyleCnt="1" custScaleY="80553" custLinFactNeighborY="881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698" t="15312" r="-8698" b="15312"/>
          </a:stretch>
        </a:blipFill>
      </dgm:spPr>
    </dgm:pt>
  </dgm:ptLst>
  <dgm:cxnLst>
    <dgm:cxn modelId="{B8BE6D36-FC8E-B249-AFB8-DD51BEA4D548}" srcId="{1F5E8268-F430-504C-A3BC-4450DE812F95}" destId="{4D5FCDB6-D59C-0E4F-86D6-CAF3A0C3E280}" srcOrd="0" destOrd="0" parTransId="{0A899BB0-6C06-3B46-ADED-CFE3CCE2EAD9}" sibTransId="{FC8E8081-C2CD-C749-95CC-B165B319155B}"/>
    <dgm:cxn modelId="{F4BDB3AB-4C68-7842-A9AC-952B7938356B}" type="presOf" srcId="{1F5E8268-F430-504C-A3BC-4450DE812F95}" destId="{6469E21C-5795-2E4D-ABB8-F76536B3A83A}" srcOrd="0" destOrd="0" presId="urn:microsoft.com/office/officeart/2008/layout/PictureStrips"/>
    <dgm:cxn modelId="{D7E742EB-F36F-5644-9ED1-D14741C53D0F}" type="presOf" srcId="{4D5FCDB6-D59C-0E4F-86D6-CAF3A0C3E280}" destId="{6A195CD8-3D3D-3B46-B0F5-4BE78E7E19E8}" srcOrd="0" destOrd="0" presId="urn:microsoft.com/office/officeart/2008/layout/PictureStrips"/>
    <dgm:cxn modelId="{9CB3BE6A-623B-4441-8095-6FF9073FCB57}" type="presParOf" srcId="{6469E21C-5795-2E4D-ABB8-F76536B3A83A}" destId="{45AE64B2-2550-7F4A-AED4-79F194E34221}" srcOrd="0" destOrd="0" presId="urn:microsoft.com/office/officeart/2008/layout/PictureStrips"/>
    <dgm:cxn modelId="{BB10448D-97ED-6348-898C-762F0884E8D9}" type="presParOf" srcId="{45AE64B2-2550-7F4A-AED4-79F194E34221}" destId="{6A195CD8-3D3D-3B46-B0F5-4BE78E7E19E8}" srcOrd="0" destOrd="0" presId="urn:microsoft.com/office/officeart/2008/layout/PictureStrips"/>
    <dgm:cxn modelId="{44684FB3-FB75-454E-AB43-3B7066A17D81}" type="presParOf" srcId="{45AE64B2-2550-7F4A-AED4-79F194E34221}" destId="{607B0A2F-A2BA-C445-8BA9-509C3FDBCADD}" srcOrd="1" destOrd="0" presId="urn:microsoft.com/office/officeart/2008/layout/PictureStrips"/>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F2C2601-9260-E44B-96C4-AECF9355CB14}" type="doc">
      <dgm:prSet loTypeId="urn:microsoft.com/office/officeart/2005/8/layout/vList3" loCatId="" qsTypeId="urn:microsoft.com/office/officeart/2005/8/quickstyle/simple1" qsCatId="simple" csTypeId="urn:microsoft.com/office/officeart/2005/8/colors/accent4_1" csCatId="accent4" phldr="1"/>
      <dgm:spPr/>
      <dgm:t>
        <a:bodyPr/>
        <a:lstStyle/>
        <a:p>
          <a:endParaRPr lang="en-GB"/>
        </a:p>
      </dgm:t>
    </dgm:pt>
    <dgm:pt modelId="{CF933357-B6F7-4848-90B7-545AD9B64A8F}">
      <dgm:prSet phldrT="[Text]" custT="1"/>
      <dgm:spPr/>
      <dgm:t>
        <a:bodyPr/>
        <a:lstStyle/>
        <a:p>
          <a:r>
            <a:rPr lang="en-GB" sz="2800"/>
            <a:t>Privacy</a:t>
          </a:r>
        </a:p>
      </dgm:t>
    </dgm:pt>
    <dgm:pt modelId="{D5D05A1A-67A7-9449-A235-DEABF9265832}" type="parTrans" cxnId="{38C64726-54B7-1B44-866D-4C9AC4118028}">
      <dgm:prSet/>
      <dgm:spPr/>
      <dgm:t>
        <a:bodyPr/>
        <a:lstStyle/>
        <a:p>
          <a:endParaRPr lang="en-GB"/>
        </a:p>
      </dgm:t>
    </dgm:pt>
    <dgm:pt modelId="{B639D1B4-5B50-1B4E-BF91-782973419D9F}" type="sibTrans" cxnId="{38C64726-54B7-1B44-866D-4C9AC4118028}">
      <dgm:prSet/>
      <dgm:spPr/>
      <dgm:t>
        <a:bodyPr/>
        <a:lstStyle/>
        <a:p>
          <a:endParaRPr lang="en-GB"/>
        </a:p>
      </dgm:t>
    </dgm:pt>
    <dgm:pt modelId="{6F98489E-84C1-BF41-AC7B-19F6604EF1DF}">
      <dgm:prSet phldrT="[Text]" custT="1"/>
      <dgm:spPr/>
      <dgm:t>
        <a:bodyPr/>
        <a:lstStyle/>
        <a:p>
          <a:r>
            <a:rPr lang="en-GB" sz="2800"/>
            <a:t>Data Quality</a:t>
          </a:r>
        </a:p>
      </dgm:t>
    </dgm:pt>
    <dgm:pt modelId="{1367FE0C-4204-6448-AAE7-7383353C06A6}" type="parTrans" cxnId="{73114E1A-D754-AB40-B58E-C05E48403818}">
      <dgm:prSet/>
      <dgm:spPr/>
      <dgm:t>
        <a:bodyPr/>
        <a:lstStyle/>
        <a:p>
          <a:endParaRPr lang="en-GB"/>
        </a:p>
      </dgm:t>
    </dgm:pt>
    <dgm:pt modelId="{FCD59D3D-EDBE-944A-B1A2-E3B75874531D}" type="sibTrans" cxnId="{73114E1A-D754-AB40-B58E-C05E48403818}">
      <dgm:prSet/>
      <dgm:spPr/>
      <dgm:t>
        <a:bodyPr/>
        <a:lstStyle/>
        <a:p>
          <a:endParaRPr lang="en-GB"/>
        </a:p>
      </dgm:t>
    </dgm:pt>
    <dgm:pt modelId="{73C65C4F-9D11-EE4C-A065-A50D47209EB4}">
      <dgm:prSet phldrT="[Text]" custT="1"/>
      <dgm:spPr/>
      <dgm:t>
        <a:bodyPr/>
        <a:lstStyle/>
        <a:p>
          <a:r>
            <a:rPr lang="en-GB" sz="2800"/>
            <a:t>Data Accessibility</a:t>
          </a:r>
        </a:p>
      </dgm:t>
    </dgm:pt>
    <dgm:pt modelId="{EBEF806C-A77C-6C4B-A37A-565BAC3E9E61}" type="parTrans" cxnId="{E585DDF2-7B4A-9F42-8C18-5EA33718E318}">
      <dgm:prSet/>
      <dgm:spPr/>
      <dgm:t>
        <a:bodyPr/>
        <a:lstStyle/>
        <a:p>
          <a:endParaRPr lang="en-GB"/>
        </a:p>
      </dgm:t>
    </dgm:pt>
    <dgm:pt modelId="{D713B18E-F418-8E47-B59C-8A489AA2A22D}" type="sibTrans" cxnId="{E585DDF2-7B4A-9F42-8C18-5EA33718E318}">
      <dgm:prSet/>
      <dgm:spPr/>
      <dgm:t>
        <a:bodyPr/>
        <a:lstStyle/>
        <a:p>
          <a:endParaRPr lang="en-GB"/>
        </a:p>
      </dgm:t>
    </dgm:pt>
    <dgm:pt modelId="{3D61128C-96F1-3949-9992-60587FB7CEFA}">
      <dgm:prSet custT="1"/>
      <dgm:spPr/>
      <dgm:t>
        <a:bodyPr/>
        <a:lstStyle/>
        <a:p>
          <a:r>
            <a:rPr lang="en-GB" sz="2800"/>
            <a:t>Bias</a:t>
          </a:r>
        </a:p>
      </dgm:t>
    </dgm:pt>
    <dgm:pt modelId="{390057D0-1E85-4C42-9D0B-ECD11A62A463}" type="parTrans" cxnId="{3A0CD7AB-5F94-0C46-A6D8-23F62E942116}">
      <dgm:prSet/>
      <dgm:spPr/>
      <dgm:t>
        <a:bodyPr/>
        <a:lstStyle/>
        <a:p>
          <a:endParaRPr lang="en-GB"/>
        </a:p>
      </dgm:t>
    </dgm:pt>
    <dgm:pt modelId="{4C69EDA3-7F79-4942-853B-E78B606BD8E5}" type="sibTrans" cxnId="{3A0CD7AB-5F94-0C46-A6D8-23F62E942116}">
      <dgm:prSet/>
      <dgm:spPr/>
      <dgm:t>
        <a:bodyPr/>
        <a:lstStyle/>
        <a:p>
          <a:endParaRPr lang="en-GB"/>
        </a:p>
      </dgm:t>
    </dgm:pt>
    <dgm:pt modelId="{C696C529-D303-1E45-B5DC-4F8ACA213701}">
      <dgm:prSet custT="1"/>
      <dgm:spPr/>
      <dgm:t>
        <a:bodyPr/>
        <a:lstStyle/>
        <a:p>
          <a:r>
            <a:rPr lang="en-GB" sz="2800"/>
            <a:t>Compliance</a:t>
          </a:r>
        </a:p>
      </dgm:t>
    </dgm:pt>
    <dgm:pt modelId="{3CCD8293-5FC8-D94A-B99E-9FDAC07C089D}" type="parTrans" cxnId="{DC7070FD-C8FA-314E-B756-6D06803BC492}">
      <dgm:prSet/>
      <dgm:spPr/>
      <dgm:t>
        <a:bodyPr/>
        <a:lstStyle/>
        <a:p>
          <a:endParaRPr lang="en-GB"/>
        </a:p>
      </dgm:t>
    </dgm:pt>
    <dgm:pt modelId="{74D9B0F8-F182-CC4E-8DE3-1B01650F3E8F}" type="sibTrans" cxnId="{DC7070FD-C8FA-314E-B756-6D06803BC492}">
      <dgm:prSet/>
      <dgm:spPr/>
      <dgm:t>
        <a:bodyPr/>
        <a:lstStyle/>
        <a:p>
          <a:endParaRPr lang="en-GB"/>
        </a:p>
      </dgm:t>
    </dgm:pt>
    <dgm:pt modelId="{55B9F9B9-8902-A240-A649-75FA632BBEC7}" type="pres">
      <dgm:prSet presAssocID="{6F2C2601-9260-E44B-96C4-AECF9355CB14}" presName="linearFlow" presStyleCnt="0">
        <dgm:presLayoutVars>
          <dgm:dir/>
          <dgm:resizeHandles val="exact"/>
        </dgm:presLayoutVars>
      </dgm:prSet>
      <dgm:spPr/>
    </dgm:pt>
    <dgm:pt modelId="{570BB66E-320E-F34C-866F-46F46B61507A}" type="pres">
      <dgm:prSet presAssocID="{CF933357-B6F7-4848-90B7-545AD9B64A8F}" presName="composite" presStyleCnt="0"/>
      <dgm:spPr/>
    </dgm:pt>
    <dgm:pt modelId="{A0F081E8-BF80-634E-ADE9-E4E373546260}" type="pres">
      <dgm:prSet presAssocID="{CF933357-B6F7-4848-90B7-545AD9B64A8F}" presName="imgShp" presStyleLbl="fgImgPlace1" presStyleIdx="0" presStyleCnt="5"/>
      <dgm:spPr>
        <a:blipFill>
          <a:blip xmlns:r="http://schemas.openxmlformats.org/officeDocument/2006/relationships" r:embed="rId1">
            <a:duotone>
              <a:schemeClr val="accent4">
                <a:hueOff val="0"/>
                <a:satOff val="0"/>
                <a:lumOff val="0"/>
                <a:alphaOff val="0"/>
                <a:shade val="20000"/>
                <a:satMod val="200000"/>
              </a:schemeClr>
              <a:schemeClr val="accent4">
                <a:hueOff val="0"/>
                <a:satOff val="0"/>
                <a:lumOff val="0"/>
                <a:alphaOff val="0"/>
                <a:tint val="12000"/>
                <a:satMod val="190000"/>
              </a:schemeClr>
            </a:duotone>
            <a:extLst>
              <a:ext uri="{28A0092B-C50C-407E-A947-70E740481C1C}">
                <a14:useLocalDpi xmlns:a14="http://schemas.microsoft.com/office/drawing/2010/main" val="0"/>
              </a:ext>
            </a:extLst>
          </a:blip>
          <a:srcRect/>
          <a:stretch>
            <a:fillRect l="-1000" r="-1000"/>
          </a:stretch>
        </a:blipFill>
      </dgm:spPr>
    </dgm:pt>
    <dgm:pt modelId="{FD66BB32-7267-CA40-B5DB-427D83AD6B0E}" type="pres">
      <dgm:prSet presAssocID="{CF933357-B6F7-4848-90B7-545AD9B64A8F}" presName="txShp" presStyleLbl="node1" presStyleIdx="0" presStyleCnt="5">
        <dgm:presLayoutVars>
          <dgm:bulletEnabled val="1"/>
        </dgm:presLayoutVars>
      </dgm:prSet>
      <dgm:spPr/>
    </dgm:pt>
    <dgm:pt modelId="{5767E2E5-0F6D-B746-8CA8-68E18652CA42}" type="pres">
      <dgm:prSet presAssocID="{B639D1B4-5B50-1B4E-BF91-782973419D9F}" presName="spacing" presStyleCnt="0"/>
      <dgm:spPr/>
    </dgm:pt>
    <dgm:pt modelId="{11AFDDE1-5F8B-B44D-AE59-7AAAB19B5415}" type="pres">
      <dgm:prSet presAssocID="{6F98489E-84C1-BF41-AC7B-19F6604EF1DF}" presName="composite" presStyleCnt="0"/>
      <dgm:spPr/>
    </dgm:pt>
    <dgm:pt modelId="{5C2AA3BB-3306-6242-9BBA-143FC517195F}" type="pres">
      <dgm:prSet presAssocID="{6F98489E-84C1-BF41-AC7B-19F6604EF1DF}" presName="imgShp" presStyleLbl="fgImgPlace1" presStyleIdx="1" presStyleCnt="5" custLinFactNeighborX="-1737"/>
      <dgm:spPr>
        <a:blipFill>
          <a:blip xmlns:r="http://schemas.openxmlformats.org/officeDocument/2006/relationships" r:embed="rId2">
            <a:duotone>
              <a:schemeClr val="accent4">
                <a:hueOff val="0"/>
                <a:satOff val="0"/>
                <a:lumOff val="0"/>
                <a:alphaOff val="0"/>
                <a:shade val="20000"/>
                <a:satMod val="200000"/>
              </a:schemeClr>
              <a:schemeClr val="accent4">
                <a:hueOff val="0"/>
                <a:satOff val="0"/>
                <a:lumOff val="0"/>
                <a:alphaOff val="0"/>
                <a:tint val="12000"/>
                <a:satMod val="190000"/>
              </a:schemeClr>
            </a:duotone>
            <a:extLst>
              <a:ext uri="{28A0092B-C50C-407E-A947-70E740481C1C}">
                <a14:useLocalDpi xmlns:a14="http://schemas.microsoft.com/office/drawing/2010/main" val="0"/>
              </a:ext>
            </a:extLst>
          </a:blip>
          <a:srcRect/>
          <a:stretch>
            <a:fillRect l="-12000" r="-12000"/>
          </a:stretch>
        </a:blipFill>
      </dgm:spPr>
    </dgm:pt>
    <dgm:pt modelId="{6D5401EF-B2C2-694D-AB4B-76A6C99F190A}" type="pres">
      <dgm:prSet presAssocID="{6F98489E-84C1-BF41-AC7B-19F6604EF1DF}" presName="txShp" presStyleLbl="node1" presStyleIdx="1" presStyleCnt="5">
        <dgm:presLayoutVars>
          <dgm:bulletEnabled val="1"/>
        </dgm:presLayoutVars>
      </dgm:prSet>
      <dgm:spPr/>
    </dgm:pt>
    <dgm:pt modelId="{A3BC5F6A-0E83-0345-83B6-A48CB1334448}" type="pres">
      <dgm:prSet presAssocID="{FCD59D3D-EDBE-944A-B1A2-E3B75874531D}" presName="spacing" presStyleCnt="0"/>
      <dgm:spPr/>
    </dgm:pt>
    <dgm:pt modelId="{2DFB4B4C-8660-7743-8019-F8C3539187F8}" type="pres">
      <dgm:prSet presAssocID="{73C65C4F-9D11-EE4C-A065-A50D47209EB4}" presName="composite" presStyleCnt="0"/>
      <dgm:spPr/>
    </dgm:pt>
    <dgm:pt modelId="{5DC69E1C-57D6-A843-880B-61DF60313D76}" type="pres">
      <dgm:prSet presAssocID="{73C65C4F-9D11-EE4C-A065-A50D47209EB4}" presName="imgShp" presStyleLbl="fgImgPlace1" presStyleIdx="2" presStyleCnt="5"/>
      <dgm:spPr>
        <a:blipFill>
          <a:blip xmlns:r="http://schemas.openxmlformats.org/officeDocument/2006/relationships" r:embed="rId3">
            <a:duotone>
              <a:schemeClr val="accent4">
                <a:hueOff val="0"/>
                <a:satOff val="0"/>
                <a:lumOff val="0"/>
                <a:alphaOff val="0"/>
                <a:shade val="20000"/>
                <a:satMod val="200000"/>
              </a:schemeClr>
              <a:schemeClr val="accent4">
                <a:hueOff val="0"/>
                <a:satOff val="0"/>
                <a:lumOff val="0"/>
                <a:alphaOff val="0"/>
                <a:tint val="12000"/>
                <a:satMod val="190000"/>
              </a:schemeClr>
            </a:duotone>
            <a:extLst>
              <a:ext uri="{28A0092B-C50C-407E-A947-70E740481C1C}">
                <a14:useLocalDpi xmlns:a14="http://schemas.microsoft.com/office/drawing/2010/main" val="0"/>
              </a:ext>
            </a:extLst>
          </a:blip>
          <a:srcRect/>
          <a:stretch>
            <a:fillRect t="-2000" b="-2000"/>
          </a:stretch>
        </a:blipFill>
      </dgm:spPr>
    </dgm:pt>
    <dgm:pt modelId="{C220BB8A-72D9-3C44-A30C-BBE5586E906C}" type="pres">
      <dgm:prSet presAssocID="{73C65C4F-9D11-EE4C-A065-A50D47209EB4}" presName="txShp" presStyleLbl="node1" presStyleIdx="2" presStyleCnt="5">
        <dgm:presLayoutVars>
          <dgm:bulletEnabled val="1"/>
        </dgm:presLayoutVars>
      </dgm:prSet>
      <dgm:spPr/>
    </dgm:pt>
    <dgm:pt modelId="{BF959A6D-67DD-124C-9126-97149027592D}" type="pres">
      <dgm:prSet presAssocID="{D713B18E-F418-8E47-B59C-8A489AA2A22D}" presName="spacing" presStyleCnt="0"/>
      <dgm:spPr/>
    </dgm:pt>
    <dgm:pt modelId="{E99931E2-219B-9241-BBD3-2569B0BE40E1}" type="pres">
      <dgm:prSet presAssocID="{3D61128C-96F1-3949-9992-60587FB7CEFA}" presName="composite" presStyleCnt="0"/>
      <dgm:spPr/>
    </dgm:pt>
    <dgm:pt modelId="{F8EF7D22-2AEB-2F47-BEF4-AE74E4D63A40}" type="pres">
      <dgm:prSet presAssocID="{3D61128C-96F1-3949-9992-60587FB7CEFA}" presName="imgShp" presStyleLbl="fgImgPlace1" presStyleIdx="3" presStyleCnt="5"/>
      <dgm:spPr>
        <a:blipFill>
          <a:blip xmlns:r="http://schemas.openxmlformats.org/officeDocument/2006/relationships" r:embed="rId4">
            <a:duotone>
              <a:schemeClr val="accent4">
                <a:hueOff val="0"/>
                <a:satOff val="0"/>
                <a:lumOff val="0"/>
                <a:alphaOff val="0"/>
                <a:shade val="20000"/>
                <a:satMod val="200000"/>
              </a:schemeClr>
              <a:schemeClr val="accent4">
                <a:hueOff val="0"/>
                <a:satOff val="0"/>
                <a:lumOff val="0"/>
                <a:alphaOff val="0"/>
                <a:tint val="12000"/>
                <a:satMod val="190000"/>
              </a:schemeClr>
            </a:duotone>
            <a:extLst>
              <a:ext uri="{28A0092B-C50C-407E-A947-70E740481C1C}">
                <a14:useLocalDpi xmlns:a14="http://schemas.microsoft.com/office/drawing/2010/main" val="0"/>
              </a:ext>
            </a:extLst>
          </a:blip>
          <a:srcRect/>
          <a:stretch>
            <a:fillRect l="-3000" r="-3000"/>
          </a:stretch>
        </a:blipFill>
      </dgm:spPr>
    </dgm:pt>
    <dgm:pt modelId="{11962BCB-6190-5946-8BE3-1D38A6EC3D3C}" type="pres">
      <dgm:prSet presAssocID="{3D61128C-96F1-3949-9992-60587FB7CEFA}" presName="txShp" presStyleLbl="node1" presStyleIdx="3" presStyleCnt="5">
        <dgm:presLayoutVars>
          <dgm:bulletEnabled val="1"/>
        </dgm:presLayoutVars>
      </dgm:prSet>
      <dgm:spPr/>
    </dgm:pt>
    <dgm:pt modelId="{0B876E4F-19C9-DC4A-96BF-179092BCE97B}" type="pres">
      <dgm:prSet presAssocID="{4C69EDA3-7F79-4942-853B-E78B606BD8E5}" presName="spacing" presStyleCnt="0"/>
      <dgm:spPr/>
    </dgm:pt>
    <dgm:pt modelId="{BD0173C4-E878-ED43-9844-8E98890A70A2}" type="pres">
      <dgm:prSet presAssocID="{C696C529-D303-1E45-B5DC-4F8ACA213701}" presName="composite" presStyleCnt="0"/>
      <dgm:spPr/>
    </dgm:pt>
    <dgm:pt modelId="{1E2A5484-0616-8D43-95BC-A876A0A5E7DF}" type="pres">
      <dgm:prSet presAssocID="{C696C529-D303-1E45-B5DC-4F8ACA213701}" presName="imgShp" presStyleLbl="fgImgPlace1" presStyleIdx="4" presStyleCnt="5"/>
      <dgm:spPr>
        <a:blipFill>
          <a:blip xmlns:r="http://schemas.openxmlformats.org/officeDocument/2006/relationships" r:embed="rId5">
            <a:duotone>
              <a:schemeClr val="accent4">
                <a:hueOff val="0"/>
                <a:satOff val="0"/>
                <a:lumOff val="0"/>
                <a:alphaOff val="0"/>
                <a:shade val="20000"/>
                <a:satMod val="200000"/>
              </a:schemeClr>
              <a:schemeClr val="accent4">
                <a:hueOff val="0"/>
                <a:satOff val="0"/>
                <a:lumOff val="0"/>
                <a:alphaOff val="0"/>
                <a:tint val="12000"/>
                <a:satMod val="190000"/>
              </a:schemeClr>
            </a:duotone>
            <a:extLst>
              <a:ext uri="{28A0092B-C50C-407E-A947-70E740481C1C}">
                <a14:useLocalDpi xmlns:a14="http://schemas.microsoft.com/office/drawing/2010/main" val="0"/>
              </a:ext>
            </a:extLst>
          </a:blip>
          <a:srcRect/>
          <a:stretch>
            <a:fillRect t="-1000" b="-1000"/>
          </a:stretch>
        </a:blipFill>
      </dgm:spPr>
    </dgm:pt>
    <dgm:pt modelId="{B1D83CE6-07A1-2F46-B8AF-2EBD29464C9D}" type="pres">
      <dgm:prSet presAssocID="{C696C529-D303-1E45-B5DC-4F8ACA213701}" presName="txShp" presStyleLbl="node1" presStyleIdx="4" presStyleCnt="5">
        <dgm:presLayoutVars>
          <dgm:bulletEnabled val="1"/>
        </dgm:presLayoutVars>
      </dgm:prSet>
      <dgm:spPr/>
    </dgm:pt>
  </dgm:ptLst>
  <dgm:cxnLst>
    <dgm:cxn modelId="{3EFB7003-314C-F743-865E-CF21C41B2856}" type="presOf" srcId="{CF933357-B6F7-4848-90B7-545AD9B64A8F}" destId="{FD66BB32-7267-CA40-B5DB-427D83AD6B0E}" srcOrd="0" destOrd="0" presId="urn:microsoft.com/office/officeart/2005/8/layout/vList3"/>
    <dgm:cxn modelId="{96C9EA0F-870D-764C-8166-41952EAEFEDA}" type="presOf" srcId="{3D61128C-96F1-3949-9992-60587FB7CEFA}" destId="{11962BCB-6190-5946-8BE3-1D38A6EC3D3C}" srcOrd="0" destOrd="0" presId="urn:microsoft.com/office/officeart/2005/8/layout/vList3"/>
    <dgm:cxn modelId="{73114E1A-D754-AB40-B58E-C05E48403818}" srcId="{6F2C2601-9260-E44B-96C4-AECF9355CB14}" destId="{6F98489E-84C1-BF41-AC7B-19F6604EF1DF}" srcOrd="1" destOrd="0" parTransId="{1367FE0C-4204-6448-AAE7-7383353C06A6}" sibTransId="{FCD59D3D-EDBE-944A-B1A2-E3B75874531D}"/>
    <dgm:cxn modelId="{38C64726-54B7-1B44-866D-4C9AC4118028}" srcId="{6F2C2601-9260-E44B-96C4-AECF9355CB14}" destId="{CF933357-B6F7-4848-90B7-545AD9B64A8F}" srcOrd="0" destOrd="0" parTransId="{D5D05A1A-67A7-9449-A235-DEABF9265832}" sibTransId="{B639D1B4-5B50-1B4E-BF91-782973419D9F}"/>
    <dgm:cxn modelId="{A4B257A9-B480-9845-83E4-8165446B3035}" type="presOf" srcId="{C696C529-D303-1E45-B5DC-4F8ACA213701}" destId="{B1D83CE6-07A1-2F46-B8AF-2EBD29464C9D}" srcOrd="0" destOrd="0" presId="urn:microsoft.com/office/officeart/2005/8/layout/vList3"/>
    <dgm:cxn modelId="{3A0CD7AB-5F94-0C46-A6D8-23F62E942116}" srcId="{6F2C2601-9260-E44B-96C4-AECF9355CB14}" destId="{3D61128C-96F1-3949-9992-60587FB7CEFA}" srcOrd="3" destOrd="0" parTransId="{390057D0-1E85-4C42-9D0B-ECD11A62A463}" sibTransId="{4C69EDA3-7F79-4942-853B-E78B606BD8E5}"/>
    <dgm:cxn modelId="{11CDCFC9-9C4D-D447-A849-04A973D432FE}" type="presOf" srcId="{6F98489E-84C1-BF41-AC7B-19F6604EF1DF}" destId="{6D5401EF-B2C2-694D-AB4B-76A6C99F190A}" srcOrd="0" destOrd="0" presId="urn:microsoft.com/office/officeart/2005/8/layout/vList3"/>
    <dgm:cxn modelId="{C825D7CC-350A-3B4E-AE84-6D80B7FFA925}" type="presOf" srcId="{73C65C4F-9D11-EE4C-A065-A50D47209EB4}" destId="{C220BB8A-72D9-3C44-A30C-BBE5586E906C}" srcOrd="0" destOrd="0" presId="urn:microsoft.com/office/officeart/2005/8/layout/vList3"/>
    <dgm:cxn modelId="{E585DDF2-7B4A-9F42-8C18-5EA33718E318}" srcId="{6F2C2601-9260-E44B-96C4-AECF9355CB14}" destId="{73C65C4F-9D11-EE4C-A065-A50D47209EB4}" srcOrd="2" destOrd="0" parTransId="{EBEF806C-A77C-6C4B-A37A-565BAC3E9E61}" sibTransId="{D713B18E-F418-8E47-B59C-8A489AA2A22D}"/>
    <dgm:cxn modelId="{ABF446F8-E320-0B41-9CFA-63BC5C3DEB23}" type="presOf" srcId="{6F2C2601-9260-E44B-96C4-AECF9355CB14}" destId="{55B9F9B9-8902-A240-A649-75FA632BBEC7}" srcOrd="0" destOrd="0" presId="urn:microsoft.com/office/officeart/2005/8/layout/vList3"/>
    <dgm:cxn modelId="{DC7070FD-C8FA-314E-B756-6D06803BC492}" srcId="{6F2C2601-9260-E44B-96C4-AECF9355CB14}" destId="{C696C529-D303-1E45-B5DC-4F8ACA213701}" srcOrd="4" destOrd="0" parTransId="{3CCD8293-5FC8-D94A-B99E-9FDAC07C089D}" sibTransId="{74D9B0F8-F182-CC4E-8DE3-1B01650F3E8F}"/>
    <dgm:cxn modelId="{B6A91391-B547-F74C-869A-6BFA6A455CFF}" type="presParOf" srcId="{55B9F9B9-8902-A240-A649-75FA632BBEC7}" destId="{570BB66E-320E-F34C-866F-46F46B61507A}" srcOrd="0" destOrd="0" presId="urn:microsoft.com/office/officeart/2005/8/layout/vList3"/>
    <dgm:cxn modelId="{977DC6F3-3261-574E-83EB-646F2E2CF802}" type="presParOf" srcId="{570BB66E-320E-F34C-866F-46F46B61507A}" destId="{A0F081E8-BF80-634E-ADE9-E4E373546260}" srcOrd="0" destOrd="0" presId="urn:microsoft.com/office/officeart/2005/8/layout/vList3"/>
    <dgm:cxn modelId="{228D5401-6482-F042-887C-8F15A8B79FDB}" type="presParOf" srcId="{570BB66E-320E-F34C-866F-46F46B61507A}" destId="{FD66BB32-7267-CA40-B5DB-427D83AD6B0E}" srcOrd="1" destOrd="0" presId="urn:microsoft.com/office/officeart/2005/8/layout/vList3"/>
    <dgm:cxn modelId="{4680F0FA-8A4F-9E46-99FE-80638CD00604}" type="presParOf" srcId="{55B9F9B9-8902-A240-A649-75FA632BBEC7}" destId="{5767E2E5-0F6D-B746-8CA8-68E18652CA42}" srcOrd="1" destOrd="0" presId="urn:microsoft.com/office/officeart/2005/8/layout/vList3"/>
    <dgm:cxn modelId="{F6DF5FB1-0792-A049-9A6A-1C8D6DDF1C6C}" type="presParOf" srcId="{55B9F9B9-8902-A240-A649-75FA632BBEC7}" destId="{11AFDDE1-5F8B-B44D-AE59-7AAAB19B5415}" srcOrd="2" destOrd="0" presId="urn:microsoft.com/office/officeart/2005/8/layout/vList3"/>
    <dgm:cxn modelId="{8D893E1C-4EB0-BB4B-8266-DE609BDD2C11}" type="presParOf" srcId="{11AFDDE1-5F8B-B44D-AE59-7AAAB19B5415}" destId="{5C2AA3BB-3306-6242-9BBA-143FC517195F}" srcOrd="0" destOrd="0" presId="urn:microsoft.com/office/officeart/2005/8/layout/vList3"/>
    <dgm:cxn modelId="{5E8EA949-0431-F44D-AAE4-CC126FADBFE3}" type="presParOf" srcId="{11AFDDE1-5F8B-B44D-AE59-7AAAB19B5415}" destId="{6D5401EF-B2C2-694D-AB4B-76A6C99F190A}" srcOrd="1" destOrd="0" presId="urn:microsoft.com/office/officeart/2005/8/layout/vList3"/>
    <dgm:cxn modelId="{839229CB-0BCE-2543-848F-5083FC699C0F}" type="presParOf" srcId="{55B9F9B9-8902-A240-A649-75FA632BBEC7}" destId="{A3BC5F6A-0E83-0345-83B6-A48CB1334448}" srcOrd="3" destOrd="0" presId="urn:microsoft.com/office/officeart/2005/8/layout/vList3"/>
    <dgm:cxn modelId="{491A07EA-A81B-B24A-A9E3-034E5C64AAA0}" type="presParOf" srcId="{55B9F9B9-8902-A240-A649-75FA632BBEC7}" destId="{2DFB4B4C-8660-7743-8019-F8C3539187F8}" srcOrd="4" destOrd="0" presId="urn:microsoft.com/office/officeart/2005/8/layout/vList3"/>
    <dgm:cxn modelId="{E772C291-9720-644E-A517-E56B3A2B06FC}" type="presParOf" srcId="{2DFB4B4C-8660-7743-8019-F8C3539187F8}" destId="{5DC69E1C-57D6-A843-880B-61DF60313D76}" srcOrd="0" destOrd="0" presId="urn:microsoft.com/office/officeart/2005/8/layout/vList3"/>
    <dgm:cxn modelId="{8F563524-4986-D34A-A2EA-D3770089FB67}" type="presParOf" srcId="{2DFB4B4C-8660-7743-8019-F8C3539187F8}" destId="{C220BB8A-72D9-3C44-A30C-BBE5586E906C}" srcOrd="1" destOrd="0" presId="urn:microsoft.com/office/officeart/2005/8/layout/vList3"/>
    <dgm:cxn modelId="{5995108F-2655-8142-BCC5-658ABE7914CF}" type="presParOf" srcId="{55B9F9B9-8902-A240-A649-75FA632BBEC7}" destId="{BF959A6D-67DD-124C-9126-97149027592D}" srcOrd="5" destOrd="0" presId="urn:microsoft.com/office/officeart/2005/8/layout/vList3"/>
    <dgm:cxn modelId="{2C125FC2-D288-7147-95B6-9D9EAC30D452}" type="presParOf" srcId="{55B9F9B9-8902-A240-A649-75FA632BBEC7}" destId="{E99931E2-219B-9241-BBD3-2569B0BE40E1}" srcOrd="6" destOrd="0" presId="urn:microsoft.com/office/officeart/2005/8/layout/vList3"/>
    <dgm:cxn modelId="{4540EAA1-BC1F-0E47-8657-ADCBA1753DF1}" type="presParOf" srcId="{E99931E2-219B-9241-BBD3-2569B0BE40E1}" destId="{F8EF7D22-2AEB-2F47-BEF4-AE74E4D63A40}" srcOrd="0" destOrd="0" presId="urn:microsoft.com/office/officeart/2005/8/layout/vList3"/>
    <dgm:cxn modelId="{777D7943-6EA7-4149-B8B8-3F5DE5A264BF}" type="presParOf" srcId="{E99931E2-219B-9241-BBD3-2569B0BE40E1}" destId="{11962BCB-6190-5946-8BE3-1D38A6EC3D3C}" srcOrd="1" destOrd="0" presId="urn:microsoft.com/office/officeart/2005/8/layout/vList3"/>
    <dgm:cxn modelId="{C788D6BD-777D-C245-9183-1ABF4EDC4EF6}" type="presParOf" srcId="{55B9F9B9-8902-A240-A649-75FA632BBEC7}" destId="{0B876E4F-19C9-DC4A-96BF-179092BCE97B}" srcOrd="7" destOrd="0" presId="urn:microsoft.com/office/officeart/2005/8/layout/vList3"/>
    <dgm:cxn modelId="{DC0E6E70-36DA-C548-8F41-342980292221}" type="presParOf" srcId="{55B9F9B9-8902-A240-A649-75FA632BBEC7}" destId="{BD0173C4-E878-ED43-9844-8E98890A70A2}" srcOrd="8" destOrd="0" presId="urn:microsoft.com/office/officeart/2005/8/layout/vList3"/>
    <dgm:cxn modelId="{62994644-F9B7-AA4D-BDFC-1B1FB86982A5}" type="presParOf" srcId="{BD0173C4-E878-ED43-9844-8E98890A70A2}" destId="{1E2A5484-0616-8D43-95BC-A876A0A5E7DF}" srcOrd="0" destOrd="0" presId="urn:microsoft.com/office/officeart/2005/8/layout/vList3"/>
    <dgm:cxn modelId="{C212F07C-1A9F-9949-B806-9D92D0177C21}" type="presParOf" srcId="{BD0173C4-E878-ED43-9844-8E98890A70A2}" destId="{B1D83CE6-07A1-2F46-B8AF-2EBD29464C9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91735638-3A28-E249-AF34-7A53B1B30D83}" type="doc">
      <dgm:prSet loTypeId="urn:microsoft.com/office/officeart/2005/8/layout/cycle1" loCatId="" qsTypeId="urn:microsoft.com/office/officeart/2005/8/quickstyle/simple1" qsCatId="simple" csTypeId="urn:microsoft.com/office/officeart/2005/8/colors/colorful3" csCatId="colorful" phldr="1"/>
      <dgm:spPr/>
      <dgm:t>
        <a:bodyPr/>
        <a:lstStyle/>
        <a:p>
          <a:endParaRPr lang="en-GB"/>
        </a:p>
      </dgm:t>
    </dgm:pt>
    <dgm:pt modelId="{E4B96573-8FD8-DE4F-B6E6-B45EF4E07D67}">
      <dgm:prSet phldrT="[Text]" custT="1"/>
      <dgm:spPr/>
      <dgm:t>
        <a:bodyPr/>
        <a:lstStyle/>
        <a:p>
          <a:r>
            <a:rPr lang="en-GB" sz="2400"/>
            <a:t>RFM analysis</a:t>
          </a:r>
        </a:p>
      </dgm:t>
    </dgm:pt>
    <dgm:pt modelId="{81136F45-111F-CA40-9E32-55B0620E8E13}" type="parTrans" cxnId="{B4C18B04-9231-EB4D-B92E-F210C30EB7BD}">
      <dgm:prSet/>
      <dgm:spPr/>
      <dgm:t>
        <a:bodyPr/>
        <a:lstStyle/>
        <a:p>
          <a:endParaRPr lang="en-GB"/>
        </a:p>
      </dgm:t>
    </dgm:pt>
    <dgm:pt modelId="{25A88A1E-48DF-2E42-B0BD-5435C45F6B39}" type="sibTrans" cxnId="{B4C18B04-9231-EB4D-B92E-F210C30EB7BD}">
      <dgm:prSet/>
      <dgm:spPr/>
      <dgm:t>
        <a:bodyPr/>
        <a:lstStyle/>
        <a:p>
          <a:endParaRPr lang="en-GB"/>
        </a:p>
      </dgm:t>
    </dgm:pt>
    <dgm:pt modelId="{A060B8C1-7179-6E4B-BE6D-762057E10C85}">
      <dgm:prSet phldrT="[Text]" custT="1"/>
      <dgm:spPr/>
      <dgm:t>
        <a:bodyPr/>
        <a:lstStyle/>
        <a:p>
          <a:r>
            <a:rPr lang="en-GB" sz="2400"/>
            <a:t>Market basket analysis</a:t>
          </a:r>
        </a:p>
      </dgm:t>
    </dgm:pt>
    <dgm:pt modelId="{95FD7759-6009-0846-8ADE-551FD860FC1D}" type="parTrans" cxnId="{B40FDDEF-2A2D-B74D-AE0C-CC0CFFA94502}">
      <dgm:prSet/>
      <dgm:spPr/>
      <dgm:t>
        <a:bodyPr/>
        <a:lstStyle/>
        <a:p>
          <a:endParaRPr lang="en-GB"/>
        </a:p>
      </dgm:t>
    </dgm:pt>
    <dgm:pt modelId="{9B1942E2-2B84-9E4A-AF5B-7A98FE784261}" type="sibTrans" cxnId="{B40FDDEF-2A2D-B74D-AE0C-CC0CFFA94502}">
      <dgm:prSet/>
      <dgm:spPr/>
      <dgm:t>
        <a:bodyPr/>
        <a:lstStyle/>
        <a:p>
          <a:endParaRPr lang="en-GB"/>
        </a:p>
      </dgm:t>
    </dgm:pt>
    <dgm:pt modelId="{277DB41E-7597-6B4F-9BD0-012C37AE1F22}">
      <dgm:prSet phldrT="[Text]" custT="1"/>
      <dgm:spPr/>
      <dgm:t>
        <a:bodyPr/>
        <a:lstStyle/>
        <a:p>
          <a:r>
            <a:rPr lang="en-GB" sz="1800"/>
            <a:t>Recommender</a:t>
          </a:r>
        </a:p>
      </dgm:t>
    </dgm:pt>
    <dgm:pt modelId="{4B54058C-EAC7-B54D-9EBF-C8F9E29D69E6}" type="parTrans" cxnId="{3C529899-9F5B-794F-BCE2-E0F9EAB8E8CC}">
      <dgm:prSet/>
      <dgm:spPr/>
      <dgm:t>
        <a:bodyPr/>
        <a:lstStyle/>
        <a:p>
          <a:endParaRPr lang="en-GB"/>
        </a:p>
      </dgm:t>
    </dgm:pt>
    <dgm:pt modelId="{3178454F-4612-BC44-B9B7-76D45CFFC700}" type="sibTrans" cxnId="{3C529899-9F5B-794F-BCE2-E0F9EAB8E8CC}">
      <dgm:prSet/>
      <dgm:spPr/>
      <dgm:t>
        <a:bodyPr/>
        <a:lstStyle/>
        <a:p>
          <a:endParaRPr lang="en-GB"/>
        </a:p>
      </dgm:t>
    </dgm:pt>
    <dgm:pt modelId="{95484A5A-AF88-1C4A-90B7-F54017BA3E01}">
      <dgm:prSet phldrT="[Text]"/>
      <dgm:spPr/>
      <dgm:t>
        <a:bodyPr/>
        <a:lstStyle/>
        <a:p>
          <a:r>
            <a:rPr lang="en-GB"/>
            <a:t>Collect new data after recommender campaign</a:t>
          </a:r>
        </a:p>
      </dgm:t>
    </dgm:pt>
    <dgm:pt modelId="{8AE39F32-1097-EE4D-8E04-5460661E2A5C}" type="parTrans" cxnId="{43F4493B-33CB-B549-AACD-D96858639FB3}">
      <dgm:prSet/>
      <dgm:spPr/>
      <dgm:t>
        <a:bodyPr/>
        <a:lstStyle/>
        <a:p>
          <a:endParaRPr lang="en-GB"/>
        </a:p>
      </dgm:t>
    </dgm:pt>
    <dgm:pt modelId="{F9D5D345-9770-B24A-AAEA-B49EA41EB445}" type="sibTrans" cxnId="{43F4493B-33CB-B549-AACD-D96858639FB3}">
      <dgm:prSet/>
      <dgm:spPr/>
      <dgm:t>
        <a:bodyPr/>
        <a:lstStyle/>
        <a:p>
          <a:endParaRPr lang="en-GB"/>
        </a:p>
      </dgm:t>
    </dgm:pt>
    <dgm:pt modelId="{F57315E8-275D-964D-897B-7951BB71B8F9}">
      <dgm:prSet phldrT="[Text]" custT="1"/>
      <dgm:spPr/>
      <dgm:t>
        <a:bodyPr/>
        <a:lstStyle/>
        <a:p>
          <a:r>
            <a:rPr lang="en-GB" sz="2400"/>
            <a:t>Data</a:t>
          </a:r>
        </a:p>
      </dgm:t>
    </dgm:pt>
    <dgm:pt modelId="{D905E3BE-92D7-BC40-8FBB-7A71E58DF6DB}" type="parTrans" cxnId="{64B0C9EC-DCF3-8045-825B-05B96ED00C75}">
      <dgm:prSet/>
      <dgm:spPr/>
      <dgm:t>
        <a:bodyPr/>
        <a:lstStyle/>
        <a:p>
          <a:endParaRPr lang="en-GB"/>
        </a:p>
      </dgm:t>
    </dgm:pt>
    <dgm:pt modelId="{1B09FFB8-AE2F-5C41-ADFD-41ED8690197A}" type="sibTrans" cxnId="{64B0C9EC-DCF3-8045-825B-05B96ED00C75}">
      <dgm:prSet/>
      <dgm:spPr/>
      <dgm:t>
        <a:bodyPr/>
        <a:lstStyle/>
        <a:p>
          <a:endParaRPr lang="en-GB"/>
        </a:p>
      </dgm:t>
    </dgm:pt>
    <dgm:pt modelId="{06B3A2A6-3EB2-7F40-B2FD-D28296F2421D}" type="pres">
      <dgm:prSet presAssocID="{91735638-3A28-E249-AF34-7A53B1B30D83}" presName="cycle" presStyleCnt="0">
        <dgm:presLayoutVars>
          <dgm:dir/>
          <dgm:resizeHandles val="exact"/>
        </dgm:presLayoutVars>
      </dgm:prSet>
      <dgm:spPr/>
    </dgm:pt>
    <dgm:pt modelId="{B7757BE4-9C63-9A4D-95B7-23E36598389C}" type="pres">
      <dgm:prSet presAssocID="{E4B96573-8FD8-DE4F-B6E6-B45EF4E07D67}" presName="dummy" presStyleCnt="0"/>
      <dgm:spPr/>
    </dgm:pt>
    <dgm:pt modelId="{4E525708-CB7D-F54F-979C-ACE8A3328DE0}" type="pres">
      <dgm:prSet presAssocID="{E4B96573-8FD8-DE4F-B6E6-B45EF4E07D67}" presName="node" presStyleLbl="revTx" presStyleIdx="0" presStyleCnt="5">
        <dgm:presLayoutVars>
          <dgm:bulletEnabled val="1"/>
        </dgm:presLayoutVars>
      </dgm:prSet>
      <dgm:spPr/>
    </dgm:pt>
    <dgm:pt modelId="{C3210216-B9C3-5B45-A03A-1AF902A7196F}" type="pres">
      <dgm:prSet presAssocID="{25A88A1E-48DF-2E42-B0BD-5435C45F6B39}" presName="sibTrans" presStyleLbl="node1" presStyleIdx="0" presStyleCnt="5"/>
      <dgm:spPr/>
    </dgm:pt>
    <dgm:pt modelId="{F89D0462-F45A-C542-9FB4-268DF742C018}" type="pres">
      <dgm:prSet presAssocID="{A060B8C1-7179-6E4B-BE6D-762057E10C85}" presName="dummy" presStyleCnt="0"/>
      <dgm:spPr/>
    </dgm:pt>
    <dgm:pt modelId="{2BA59805-631F-9E43-B169-01BA645BDCFB}" type="pres">
      <dgm:prSet presAssocID="{A060B8C1-7179-6E4B-BE6D-762057E10C85}" presName="node" presStyleLbl="revTx" presStyleIdx="1" presStyleCnt="5" custScaleX="115939">
        <dgm:presLayoutVars>
          <dgm:bulletEnabled val="1"/>
        </dgm:presLayoutVars>
      </dgm:prSet>
      <dgm:spPr/>
    </dgm:pt>
    <dgm:pt modelId="{474EC2EB-31D2-D145-A8BA-D28DFC149687}" type="pres">
      <dgm:prSet presAssocID="{9B1942E2-2B84-9E4A-AF5B-7A98FE784261}" presName="sibTrans" presStyleLbl="node1" presStyleIdx="1" presStyleCnt="5"/>
      <dgm:spPr/>
    </dgm:pt>
    <dgm:pt modelId="{6114C522-45B9-4D4F-8C18-DF06247509B6}" type="pres">
      <dgm:prSet presAssocID="{277DB41E-7597-6B4F-9BD0-012C37AE1F22}" presName="dummy" presStyleCnt="0"/>
      <dgm:spPr/>
    </dgm:pt>
    <dgm:pt modelId="{94C78789-6C7F-FF4A-9CEB-76BF67138C1E}" type="pres">
      <dgm:prSet presAssocID="{277DB41E-7597-6B4F-9BD0-012C37AE1F22}" presName="node" presStyleLbl="revTx" presStyleIdx="2" presStyleCnt="5" custScaleX="127801">
        <dgm:presLayoutVars>
          <dgm:bulletEnabled val="1"/>
        </dgm:presLayoutVars>
      </dgm:prSet>
      <dgm:spPr/>
    </dgm:pt>
    <dgm:pt modelId="{855E0EA8-258C-BA4A-841C-725010EDEE60}" type="pres">
      <dgm:prSet presAssocID="{3178454F-4612-BC44-B9B7-76D45CFFC700}" presName="sibTrans" presStyleLbl="node1" presStyleIdx="2" presStyleCnt="5"/>
      <dgm:spPr/>
    </dgm:pt>
    <dgm:pt modelId="{5CB2BCC9-8599-374E-A5C0-D61D5C04A41B}" type="pres">
      <dgm:prSet presAssocID="{95484A5A-AF88-1C4A-90B7-F54017BA3E01}" presName="dummy" presStyleCnt="0"/>
      <dgm:spPr/>
    </dgm:pt>
    <dgm:pt modelId="{ECA2FAF6-85E5-9E46-A8D2-72BA2CF12521}" type="pres">
      <dgm:prSet presAssocID="{95484A5A-AF88-1C4A-90B7-F54017BA3E01}" presName="node" presStyleLbl="revTx" presStyleIdx="3" presStyleCnt="5">
        <dgm:presLayoutVars>
          <dgm:bulletEnabled val="1"/>
        </dgm:presLayoutVars>
      </dgm:prSet>
      <dgm:spPr/>
    </dgm:pt>
    <dgm:pt modelId="{93F16ACC-B461-D64A-9686-F3335707F386}" type="pres">
      <dgm:prSet presAssocID="{F9D5D345-9770-B24A-AAEA-B49EA41EB445}" presName="sibTrans" presStyleLbl="node1" presStyleIdx="3" presStyleCnt="5"/>
      <dgm:spPr/>
    </dgm:pt>
    <dgm:pt modelId="{B02A3576-19E8-2B41-B4BB-8F8218F11211}" type="pres">
      <dgm:prSet presAssocID="{F57315E8-275D-964D-897B-7951BB71B8F9}" presName="dummy" presStyleCnt="0"/>
      <dgm:spPr/>
    </dgm:pt>
    <dgm:pt modelId="{E14AF267-1554-CE4F-A106-01F7B739BA00}" type="pres">
      <dgm:prSet presAssocID="{F57315E8-275D-964D-897B-7951BB71B8F9}" presName="node" presStyleLbl="revTx" presStyleIdx="4" presStyleCnt="5">
        <dgm:presLayoutVars>
          <dgm:bulletEnabled val="1"/>
        </dgm:presLayoutVars>
      </dgm:prSet>
      <dgm:spPr/>
    </dgm:pt>
    <dgm:pt modelId="{C295C977-1300-F84A-94E9-41C71ACE8D65}" type="pres">
      <dgm:prSet presAssocID="{1B09FFB8-AE2F-5C41-ADFD-41ED8690197A}" presName="sibTrans" presStyleLbl="node1" presStyleIdx="4" presStyleCnt="5"/>
      <dgm:spPr/>
    </dgm:pt>
  </dgm:ptLst>
  <dgm:cxnLst>
    <dgm:cxn modelId="{B4C18B04-9231-EB4D-B92E-F210C30EB7BD}" srcId="{91735638-3A28-E249-AF34-7A53B1B30D83}" destId="{E4B96573-8FD8-DE4F-B6E6-B45EF4E07D67}" srcOrd="0" destOrd="0" parTransId="{81136F45-111F-CA40-9E32-55B0620E8E13}" sibTransId="{25A88A1E-48DF-2E42-B0BD-5435C45F6B39}"/>
    <dgm:cxn modelId="{148A3E27-E76B-F949-A0C2-854C5C6AB3B6}" type="presOf" srcId="{F57315E8-275D-964D-897B-7951BB71B8F9}" destId="{E14AF267-1554-CE4F-A106-01F7B739BA00}" srcOrd="0" destOrd="0" presId="urn:microsoft.com/office/officeart/2005/8/layout/cycle1"/>
    <dgm:cxn modelId="{674EDA27-A739-304D-AF11-F3DFE56712B3}" type="presOf" srcId="{1B09FFB8-AE2F-5C41-ADFD-41ED8690197A}" destId="{C295C977-1300-F84A-94E9-41C71ACE8D65}" srcOrd="0" destOrd="0" presId="urn:microsoft.com/office/officeart/2005/8/layout/cycle1"/>
    <dgm:cxn modelId="{43F4493B-33CB-B549-AACD-D96858639FB3}" srcId="{91735638-3A28-E249-AF34-7A53B1B30D83}" destId="{95484A5A-AF88-1C4A-90B7-F54017BA3E01}" srcOrd="3" destOrd="0" parTransId="{8AE39F32-1097-EE4D-8E04-5460661E2A5C}" sibTransId="{F9D5D345-9770-B24A-AAEA-B49EA41EB445}"/>
    <dgm:cxn modelId="{9A871D3C-D34F-1B4B-9F5A-BCBF669E6BDA}" type="presOf" srcId="{3178454F-4612-BC44-B9B7-76D45CFFC700}" destId="{855E0EA8-258C-BA4A-841C-725010EDEE60}" srcOrd="0" destOrd="0" presId="urn:microsoft.com/office/officeart/2005/8/layout/cycle1"/>
    <dgm:cxn modelId="{C87DE244-6BC9-0D48-BA2F-D512AE9C4385}" type="presOf" srcId="{E4B96573-8FD8-DE4F-B6E6-B45EF4E07D67}" destId="{4E525708-CB7D-F54F-979C-ACE8A3328DE0}" srcOrd="0" destOrd="0" presId="urn:microsoft.com/office/officeart/2005/8/layout/cycle1"/>
    <dgm:cxn modelId="{F105A045-1576-4C41-92F8-A35A5C11905C}" type="presOf" srcId="{25A88A1E-48DF-2E42-B0BD-5435C45F6B39}" destId="{C3210216-B9C3-5B45-A03A-1AF902A7196F}" srcOrd="0" destOrd="0" presId="urn:microsoft.com/office/officeart/2005/8/layout/cycle1"/>
    <dgm:cxn modelId="{81100948-EC6F-2F4E-9492-E9D21F5BB9FD}" type="presOf" srcId="{F9D5D345-9770-B24A-AAEA-B49EA41EB445}" destId="{93F16ACC-B461-D64A-9686-F3335707F386}" srcOrd="0" destOrd="0" presId="urn:microsoft.com/office/officeart/2005/8/layout/cycle1"/>
    <dgm:cxn modelId="{C574BC68-DBDF-EB47-AC4E-58AEC05455DD}" type="presOf" srcId="{95484A5A-AF88-1C4A-90B7-F54017BA3E01}" destId="{ECA2FAF6-85E5-9E46-A8D2-72BA2CF12521}" srcOrd="0" destOrd="0" presId="urn:microsoft.com/office/officeart/2005/8/layout/cycle1"/>
    <dgm:cxn modelId="{017C6C50-DBB7-CD43-B7BF-C1542852B1CD}" type="presOf" srcId="{9B1942E2-2B84-9E4A-AF5B-7A98FE784261}" destId="{474EC2EB-31D2-D145-A8BA-D28DFC149687}" srcOrd="0" destOrd="0" presId="urn:microsoft.com/office/officeart/2005/8/layout/cycle1"/>
    <dgm:cxn modelId="{3C529899-9F5B-794F-BCE2-E0F9EAB8E8CC}" srcId="{91735638-3A28-E249-AF34-7A53B1B30D83}" destId="{277DB41E-7597-6B4F-9BD0-012C37AE1F22}" srcOrd="2" destOrd="0" parTransId="{4B54058C-EAC7-B54D-9EBF-C8F9E29D69E6}" sibTransId="{3178454F-4612-BC44-B9B7-76D45CFFC700}"/>
    <dgm:cxn modelId="{354824A5-7FCD-064B-8229-57C44E3989AD}" type="presOf" srcId="{A060B8C1-7179-6E4B-BE6D-762057E10C85}" destId="{2BA59805-631F-9E43-B169-01BA645BDCFB}" srcOrd="0" destOrd="0" presId="urn:microsoft.com/office/officeart/2005/8/layout/cycle1"/>
    <dgm:cxn modelId="{7641D2AE-8FB0-C542-93A6-DC4A0DB6B4A4}" type="presOf" srcId="{277DB41E-7597-6B4F-9BD0-012C37AE1F22}" destId="{94C78789-6C7F-FF4A-9CEB-76BF67138C1E}" srcOrd="0" destOrd="0" presId="urn:microsoft.com/office/officeart/2005/8/layout/cycle1"/>
    <dgm:cxn modelId="{156FD8CF-ACEC-1E4A-A5A7-8D34A0EFC168}" type="presOf" srcId="{91735638-3A28-E249-AF34-7A53B1B30D83}" destId="{06B3A2A6-3EB2-7F40-B2FD-D28296F2421D}" srcOrd="0" destOrd="0" presId="urn:microsoft.com/office/officeart/2005/8/layout/cycle1"/>
    <dgm:cxn modelId="{64B0C9EC-DCF3-8045-825B-05B96ED00C75}" srcId="{91735638-3A28-E249-AF34-7A53B1B30D83}" destId="{F57315E8-275D-964D-897B-7951BB71B8F9}" srcOrd="4" destOrd="0" parTransId="{D905E3BE-92D7-BC40-8FBB-7A71E58DF6DB}" sibTransId="{1B09FFB8-AE2F-5C41-ADFD-41ED8690197A}"/>
    <dgm:cxn modelId="{B40FDDEF-2A2D-B74D-AE0C-CC0CFFA94502}" srcId="{91735638-3A28-E249-AF34-7A53B1B30D83}" destId="{A060B8C1-7179-6E4B-BE6D-762057E10C85}" srcOrd="1" destOrd="0" parTransId="{95FD7759-6009-0846-8ADE-551FD860FC1D}" sibTransId="{9B1942E2-2B84-9E4A-AF5B-7A98FE784261}"/>
    <dgm:cxn modelId="{79D807C4-9A14-1642-BC34-A6F1D375D014}" type="presParOf" srcId="{06B3A2A6-3EB2-7F40-B2FD-D28296F2421D}" destId="{B7757BE4-9C63-9A4D-95B7-23E36598389C}" srcOrd="0" destOrd="0" presId="urn:microsoft.com/office/officeart/2005/8/layout/cycle1"/>
    <dgm:cxn modelId="{BAB6A63C-B23D-784D-A6EB-3B3C58EC2CC1}" type="presParOf" srcId="{06B3A2A6-3EB2-7F40-B2FD-D28296F2421D}" destId="{4E525708-CB7D-F54F-979C-ACE8A3328DE0}" srcOrd="1" destOrd="0" presId="urn:microsoft.com/office/officeart/2005/8/layout/cycle1"/>
    <dgm:cxn modelId="{6C4DCE4F-2C0A-164C-9BDD-8CAAAA0D8E45}" type="presParOf" srcId="{06B3A2A6-3EB2-7F40-B2FD-D28296F2421D}" destId="{C3210216-B9C3-5B45-A03A-1AF902A7196F}" srcOrd="2" destOrd="0" presId="urn:microsoft.com/office/officeart/2005/8/layout/cycle1"/>
    <dgm:cxn modelId="{C57B3DDC-B017-314D-8F10-DF31DB9517BD}" type="presParOf" srcId="{06B3A2A6-3EB2-7F40-B2FD-D28296F2421D}" destId="{F89D0462-F45A-C542-9FB4-268DF742C018}" srcOrd="3" destOrd="0" presId="urn:microsoft.com/office/officeart/2005/8/layout/cycle1"/>
    <dgm:cxn modelId="{FD4AB407-9270-8E4D-AE5C-F7A58C6152EB}" type="presParOf" srcId="{06B3A2A6-3EB2-7F40-B2FD-D28296F2421D}" destId="{2BA59805-631F-9E43-B169-01BA645BDCFB}" srcOrd="4" destOrd="0" presId="urn:microsoft.com/office/officeart/2005/8/layout/cycle1"/>
    <dgm:cxn modelId="{D95B3F45-DB39-B244-BFD1-B35140E33C13}" type="presParOf" srcId="{06B3A2A6-3EB2-7F40-B2FD-D28296F2421D}" destId="{474EC2EB-31D2-D145-A8BA-D28DFC149687}" srcOrd="5" destOrd="0" presId="urn:microsoft.com/office/officeart/2005/8/layout/cycle1"/>
    <dgm:cxn modelId="{ACFA6D64-F263-2E40-90CD-D88724E2EB1F}" type="presParOf" srcId="{06B3A2A6-3EB2-7F40-B2FD-D28296F2421D}" destId="{6114C522-45B9-4D4F-8C18-DF06247509B6}" srcOrd="6" destOrd="0" presId="urn:microsoft.com/office/officeart/2005/8/layout/cycle1"/>
    <dgm:cxn modelId="{52019B49-7290-9244-A934-17CD04F8F1C4}" type="presParOf" srcId="{06B3A2A6-3EB2-7F40-B2FD-D28296F2421D}" destId="{94C78789-6C7F-FF4A-9CEB-76BF67138C1E}" srcOrd="7" destOrd="0" presId="urn:microsoft.com/office/officeart/2005/8/layout/cycle1"/>
    <dgm:cxn modelId="{7BC7FF6C-41D8-F54D-A068-ED3A225086C6}" type="presParOf" srcId="{06B3A2A6-3EB2-7F40-B2FD-D28296F2421D}" destId="{855E0EA8-258C-BA4A-841C-725010EDEE60}" srcOrd="8" destOrd="0" presId="urn:microsoft.com/office/officeart/2005/8/layout/cycle1"/>
    <dgm:cxn modelId="{02AB8760-2BDB-8B43-9365-95097BB3953A}" type="presParOf" srcId="{06B3A2A6-3EB2-7F40-B2FD-D28296F2421D}" destId="{5CB2BCC9-8599-374E-A5C0-D61D5C04A41B}" srcOrd="9" destOrd="0" presId="urn:microsoft.com/office/officeart/2005/8/layout/cycle1"/>
    <dgm:cxn modelId="{A15EA5CB-B506-9E48-87E0-94CA7C7C637C}" type="presParOf" srcId="{06B3A2A6-3EB2-7F40-B2FD-D28296F2421D}" destId="{ECA2FAF6-85E5-9E46-A8D2-72BA2CF12521}" srcOrd="10" destOrd="0" presId="urn:microsoft.com/office/officeart/2005/8/layout/cycle1"/>
    <dgm:cxn modelId="{729449C6-69D1-114D-A704-37DDB9C299F0}" type="presParOf" srcId="{06B3A2A6-3EB2-7F40-B2FD-D28296F2421D}" destId="{93F16ACC-B461-D64A-9686-F3335707F386}" srcOrd="11" destOrd="0" presId="urn:microsoft.com/office/officeart/2005/8/layout/cycle1"/>
    <dgm:cxn modelId="{FDDEBBE6-3ADD-914F-9D99-FF4E2A1BF733}" type="presParOf" srcId="{06B3A2A6-3EB2-7F40-B2FD-D28296F2421D}" destId="{B02A3576-19E8-2B41-B4BB-8F8218F11211}" srcOrd="12" destOrd="0" presId="urn:microsoft.com/office/officeart/2005/8/layout/cycle1"/>
    <dgm:cxn modelId="{C2B526C3-9D87-6F47-A779-615D0326631A}" type="presParOf" srcId="{06B3A2A6-3EB2-7F40-B2FD-D28296F2421D}" destId="{E14AF267-1554-CE4F-A106-01F7B739BA00}" srcOrd="13" destOrd="0" presId="urn:microsoft.com/office/officeart/2005/8/layout/cycle1"/>
    <dgm:cxn modelId="{59A8B28A-8049-824D-9C11-D369B5359BBA}" type="presParOf" srcId="{06B3A2A6-3EB2-7F40-B2FD-D28296F2421D}" destId="{C295C977-1300-F84A-94E9-41C71ACE8D65}"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F0C3F-E279-478A-BE20-B9A4680DC969}">
      <dsp:nvSpPr>
        <dsp:cNvPr id="0" name=""/>
        <dsp:cNvSpPr/>
      </dsp:nvSpPr>
      <dsp:spPr>
        <a:xfrm>
          <a:off x="530483" y="-75927"/>
          <a:ext cx="5695259" cy="5695259"/>
        </a:xfrm>
        <a:prstGeom prst="circularArrow">
          <a:avLst>
            <a:gd name="adj1" fmla="val 5544"/>
            <a:gd name="adj2" fmla="val 330680"/>
            <a:gd name="adj3" fmla="val 14865884"/>
            <a:gd name="adj4" fmla="val 16752193"/>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78DFE8-BCC0-4CB3-B996-76AF02414DDB}">
      <dsp:nvSpPr>
        <dsp:cNvPr id="0" name=""/>
        <dsp:cNvSpPr/>
      </dsp:nvSpPr>
      <dsp:spPr>
        <a:xfrm>
          <a:off x="2715026" y="2920"/>
          <a:ext cx="1326173" cy="66308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Background</a:t>
          </a:r>
          <a:endParaRPr lang="en-US" sz="1300" kern="1200"/>
        </a:p>
      </dsp:txBody>
      <dsp:txXfrm>
        <a:off x="2747395" y="35289"/>
        <a:ext cx="1261435" cy="598348"/>
      </dsp:txXfrm>
    </dsp:sp>
    <dsp:sp modelId="{02EBBBE7-43C0-427B-A947-E90C063DEC0A}">
      <dsp:nvSpPr>
        <dsp:cNvPr id="0" name=""/>
        <dsp:cNvSpPr/>
      </dsp:nvSpPr>
      <dsp:spPr>
        <a:xfrm>
          <a:off x="4142570" y="466757"/>
          <a:ext cx="1326173" cy="66308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Problem Statement</a:t>
          </a:r>
          <a:endParaRPr lang="en-US" sz="1300" kern="1200"/>
        </a:p>
      </dsp:txBody>
      <dsp:txXfrm>
        <a:off x="4174939" y="499126"/>
        <a:ext cx="1261435" cy="598348"/>
      </dsp:txXfrm>
    </dsp:sp>
    <dsp:sp modelId="{788C51D8-623C-44FA-BACF-F9796F5C7CE8}">
      <dsp:nvSpPr>
        <dsp:cNvPr id="0" name=""/>
        <dsp:cNvSpPr/>
      </dsp:nvSpPr>
      <dsp:spPr>
        <a:xfrm>
          <a:off x="5024840" y="1681098"/>
          <a:ext cx="1326173" cy="66308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Objectives</a:t>
          </a:r>
          <a:endParaRPr lang="en-US" sz="1300" kern="1200"/>
        </a:p>
      </dsp:txBody>
      <dsp:txXfrm>
        <a:off x="5057209" y="1713467"/>
        <a:ext cx="1261435" cy="598348"/>
      </dsp:txXfrm>
    </dsp:sp>
    <dsp:sp modelId="{40E847C1-79D0-42D1-8280-56A747EA07D6}">
      <dsp:nvSpPr>
        <dsp:cNvPr id="0" name=""/>
        <dsp:cNvSpPr/>
      </dsp:nvSpPr>
      <dsp:spPr>
        <a:xfrm>
          <a:off x="5024840" y="3182106"/>
          <a:ext cx="1326173" cy="66308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Dataset</a:t>
          </a:r>
          <a:endParaRPr lang="en-US" sz="1300" kern="1200"/>
        </a:p>
      </dsp:txBody>
      <dsp:txXfrm>
        <a:off x="5057209" y="3214475"/>
        <a:ext cx="1261435" cy="598348"/>
      </dsp:txXfrm>
    </dsp:sp>
    <dsp:sp modelId="{B7B1176E-5731-4B17-9B8B-F3471708A758}">
      <dsp:nvSpPr>
        <dsp:cNvPr id="0" name=""/>
        <dsp:cNvSpPr/>
      </dsp:nvSpPr>
      <dsp:spPr>
        <a:xfrm>
          <a:off x="4142570" y="4396447"/>
          <a:ext cx="1326173" cy="66308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Exploratory Analysis</a:t>
          </a:r>
          <a:endParaRPr lang="en-US" sz="1300" kern="1200"/>
        </a:p>
      </dsp:txBody>
      <dsp:txXfrm>
        <a:off x="4174939" y="4428816"/>
        <a:ext cx="1261435" cy="598348"/>
      </dsp:txXfrm>
    </dsp:sp>
    <dsp:sp modelId="{3307923B-7F77-4BF5-A6A5-E63D15FAB331}">
      <dsp:nvSpPr>
        <dsp:cNvPr id="0" name=""/>
        <dsp:cNvSpPr/>
      </dsp:nvSpPr>
      <dsp:spPr>
        <a:xfrm>
          <a:off x="2715026" y="4860284"/>
          <a:ext cx="1326173" cy="66308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RFM Analysis</a:t>
          </a:r>
          <a:endParaRPr lang="en-US" sz="1300" kern="1200"/>
        </a:p>
      </dsp:txBody>
      <dsp:txXfrm>
        <a:off x="2747395" y="4892653"/>
        <a:ext cx="1261435" cy="598348"/>
      </dsp:txXfrm>
    </dsp:sp>
    <dsp:sp modelId="{69D19515-C779-4FE5-AB35-732F2AF53834}">
      <dsp:nvSpPr>
        <dsp:cNvPr id="0" name=""/>
        <dsp:cNvSpPr/>
      </dsp:nvSpPr>
      <dsp:spPr>
        <a:xfrm>
          <a:off x="1287483" y="4396447"/>
          <a:ext cx="1326173" cy="66308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Market Basket Analysis</a:t>
          </a:r>
          <a:endParaRPr lang="en-US" sz="1300" kern="1200"/>
        </a:p>
      </dsp:txBody>
      <dsp:txXfrm>
        <a:off x="1319852" y="4428816"/>
        <a:ext cx="1261435" cy="598348"/>
      </dsp:txXfrm>
    </dsp:sp>
    <dsp:sp modelId="{9459ACF4-A3DD-4129-8BEB-428A866940C3}">
      <dsp:nvSpPr>
        <dsp:cNvPr id="0" name=""/>
        <dsp:cNvSpPr/>
      </dsp:nvSpPr>
      <dsp:spPr>
        <a:xfrm>
          <a:off x="405213" y="3182106"/>
          <a:ext cx="1326173" cy="66308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Recommender System</a:t>
          </a:r>
          <a:endParaRPr lang="en-US" sz="1300" kern="1200"/>
        </a:p>
      </dsp:txBody>
      <dsp:txXfrm>
        <a:off x="437582" y="3214475"/>
        <a:ext cx="1261435" cy="598348"/>
      </dsp:txXfrm>
    </dsp:sp>
    <dsp:sp modelId="{3AEC8B39-A982-4E4B-9061-2FE4DBA2A4B0}">
      <dsp:nvSpPr>
        <dsp:cNvPr id="0" name=""/>
        <dsp:cNvSpPr/>
      </dsp:nvSpPr>
      <dsp:spPr>
        <a:xfrm>
          <a:off x="405213" y="1681098"/>
          <a:ext cx="1326173" cy="66308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Data Governance</a:t>
          </a:r>
          <a:endParaRPr lang="en-US" sz="1300" kern="1200"/>
        </a:p>
      </dsp:txBody>
      <dsp:txXfrm>
        <a:off x="437582" y="1713467"/>
        <a:ext cx="1261435" cy="598348"/>
      </dsp:txXfrm>
    </dsp:sp>
    <dsp:sp modelId="{3C5AD907-8748-4E87-A6C9-18EE75854ACA}">
      <dsp:nvSpPr>
        <dsp:cNvPr id="0" name=""/>
        <dsp:cNvSpPr/>
      </dsp:nvSpPr>
      <dsp:spPr>
        <a:xfrm>
          <a:off x="1287483" y="466757"/>
          <a:ext cx="1326173" cy="66308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a:t>Conclusion</a:t>
          </a:r>
          <a:endParaRPr lang="en-US" sz="1300" kern="1200"/>
        </a:p>
      </dsp:txBody>
      <dsp:txXfrm>
        <a:off x="1319852" y="499126"/>
        <a:ext cx="1261435" cy="5983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F104A-466A-D141-AD9A-35854B0C83FA}">
      <dsp:nvSpPr>
        <dsp:cNvPr id="0" name=""/>
        <dsp:cNvSpPr/>
      </dsp:nvSpPr>
      <dsp:spPr>
        <a:xfrm>
          <a:off x="1712337" y="149528"/>
          <a:ext cx="4552587" cy="1422683"/>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3631"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kern="1200">
              <a:solidFill>
                <a:srgbClr val="FF0000"/>
              </a:solidFill>
              <a:latin typeface="+mn-lt"/>
              <a:cs typeface="Calibri" panose="020F0502020204030204" pitchFamily="34" charset="0"/>
            </a:rPr>
            <a:t>R</a:t>
          </a:r>
          <a:r>
            <a:rPr lang="en-GB" sz="2800" b="1" kern="1200">
              <a:latin typeface="+mn-lt"/>
              <a:cs typeface="Calibri" panose="020F0502020204030204" pitchFamily="34" charset="0"/>
            </a:rPr>
            <a:t>ECENCY</a:t>
          </a:r>
        </a:p>
        <a:p>
          <a:pPr marL="228600" lvl="1" indent="-228600" algn="l" defTabSz="889000">
            <a:lnSpc>
              <a:spcPct val="90000"/>
            </a:lnSpc>
            <a:spcBef>
              <a:spcPct val="0"/>
            </a:spcBef>
            <a:spcAft>
              <a:spcPct val="15000"/>
            </a:spcAft>
            <a:buChar char="•"/>
          </a:pPr>
          <a:r>
            <a:rPr lang="en-GB" sz="2000" kern="1200">
              <a:latin typeface="+mn-lt"/>
              <a:cs typeface="Calibri" panose="020F0502020204030204" pitchFamily="34" charset="0"/>
            </a:rPr>
            <a:t>How recent is the last purchase</a:t>
          </a:r>
        </a:p>
      </dsp:txBody>
      <dsp:txXfrm>
        <a:off x="1712337" y="149528"/>
        <a:ext cx="4552587" cy="1422683"/>
      </dsp:txXfrm>
    </dsp:sp>
    <dsp:sp modelId="{EE6C3F06-F606-A34D-8852-06A8FA02E0AE}">
      <dsp:nvSpPr>
        <dsp:cNvPr id="0" name=""/>
        <dsp:cNvSpPr/>
      </dsp:nvSpPr>
      <dsp:spPr>
        <a:xfrm>
          <a:off x="1669867" y="161582"/>
          <a:ext cx="701437" cy="105871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742" t="16041" r="-1742" b="1604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77FFA3-10EA-774B-BC1E-704D0F51BC77}">
      <dsp:nvSpPr>
        <dsp:cNvPr id="0" name=""/>
        <dsp:cNvSpPr/>
      </dsp:nvSpPr>
      <dsp:spPr>
        <a:xfrm>
          <a:off x="1741150" y="1847685"/>
          <a:ext cx="4552587" cy="1422683"/>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3631"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kern="1200">
              <a:solidFill>
                <a:srgbClr val="FF0000"/>
              </a:solidFill>
              <a:latin typeface="+mn-lt"/>
              <a:cs typeface="Calibri" panose="020F0502020204030204" pitchFamily="34" charset="0"/>
            </a:rPr>
            <a:t>F</a:t>
          </a:r>
          <a:r>
            <a:rPr lang="en-GB" sz="2800" b="1" kern="1200">
              <a:latin typeface="+mn-lt"/>
              <a:cs typeface="Calibri" panose="020F0502020204030204" pitchFamily="34" charset="0"/>
            </a:rPr>
            <a:t>REQUENCY</a:t>
          </a:r>
        </a:p>
        <a:p>
          <a:pPr marL="228600" lvl="1" indent="-228600" algn="l" defTabSz="889000">
            <a:lnSpc>
              <a:spcPct val="90000"/>
            </a:lnSpc>
            <a:spcBef>
              <a:spcPct val="0"/>
            </a:spcBef>
            <a:spcAft>
              <a:spcPct val="15000"/>
            </a:spcAft>
            <a:buChar char="•"/>
          </a:pPr>
          <a:r>
            <a:rPr lang="en-GB" sz="2000" kern="1200">
              <a:latin typeface="+mn-lt"/>
              <a:cs typeface="Calibri" panose="020F0502020204030204" pitchFamily="34" charset="0"/>
            </a:rPr>
            <a:t>The number of customer's transaction</a:t>
          </a:r>
        </a:p>
      </dsp:txBody>
      <dsp:txXfrm>
        <a:off x="1741150" y="1847685"/>
        <a:ext cx="4552587" cy="1422683"/>
      </dsp:txXfrm>
    </dsp:sp>
    <dsp:sp modelId="{3ABDB0A3-FD4E-B548-9C61-585ADE10A28C}">
      <dsp:nvSpPr>
        <dsp:cNvPr id="0" name=""/>
        <dsp:cNvSpPr/>
      </dsp:nvSpPr>
      <dsp:spPr>
        <a:xfrm>
          <a:off x="1596257" y="1735030"/>
          <a:ext cx="995878" cy="1493817"/>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749" t="22900" r="6749" b="229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195CD8-3D3D-3B46-B0F5-4BE78E7E19E8}">
      <dsp:nvSpPr>
        <dsp:cNvPr id="0" name=""/>
        <dsp:cNvSpPr/>
      </dsp:nvSpPr>
      <dsp:spPr>
        <a:xfrm>
          <a:off x="1785948" y="3586278"/>
          <a:ext cx="4552587" cy="1422683"/>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3631"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kern="1200">
              <a:solidFill>
                <a:srgbClr val="FF0000"/>
              </a:solidFill>
              <a:latin typeface="+mn-lt"/>
              <a:cs typeface="Calibri" panose="020F0502020204030204" pitchFamily="34" charset="0"/>
            </a:rPr>
            <a:t>M</a:t>
          </a:r>
          <a:r>
            <a:rPr lang="en-GB" sz="2800" b="1" kern="1200">
              <a:latin typeface="+mn-lt"/>
              <a:cs typeface="Calibri" panose="020F0502020204030204" pitchFamily="34" charset="0"/>
            </a:rPr>
            <a:t>ONETARY</a:t>
          </a:r>
        </a:p>
        <a:p>
          <a:pPr marL="228600" lvl="1" indent="-228600" algn="l" defTabSz="889000">
            <a:lnSpc>
              <a:spcPct val="90000"/>
            </a:lnSpc>
            <a:spcBef>
              <a:spcPct val="0"/>
            </a:spcBef>
            <a:spcAft>
              <a:spcPct val="15000"/>
            </a:spcAft>
            <a:buChar char="•"/>
          </a:pPr>
          <a:r>
            <a:rPr lang="en-GB" sz="2000" kern="1200">
              <a:latin typeface="+mn-lt"/>
              <a:cs typeface="Calibri" panose="020F0502020204030204" pitchFamily="34" charset="0"/>
            </a:rPr>
            <a:t>Total value of the transactions</a:t>
          </a:r>
        </a:p>
      </dsp:txBody>
      <dsp:txXfrm>
        <a:off x="1785948" y="3586278"/>
        <a:ext cx="4552587" cy="1422683"/>
      </dsp:txXfrm>
    </dsp:sp>
    <dsp:sp modelId="{607B0A2F-A2BA-C445-8BA9-509C3FDBCADD}">
      <dsp:nvSpPr>
        <dsp:cNvPr id="0" name=""/>
        <dsp:cNvSpPr/>
      </dsp:nvSpPr>
      <dsp:spPr>
        <a:xfrm>
          <a:off x="1596257" y="3657651"/>
          <a:ext cx="995878" cy="1203315"/>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8698" t="15312" r="-8698" b="153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F104A-466A-D141-AD9A-35854B0C83FA}">
      <dsp:nvSpPr>
        <dsp:cNvPr id="0" name=""/>
        <dsp:cNvSpPr/>
      </dsp:nvSpPr>
      <dsp:spPr>
        <a:xfrm>
          <a:off x="0" y="216111"/>
          <a:ext cx="3639719" cy="908492"/>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39589"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1" kern="1200">
              <a:solidFill>
                <a:srgbClr val="FF0000"/>
              </a:solidFill>
            </a:rPr>
            <a:t>R</a:t>
          </a:r>
          <a:r>
            <a:rPr lang="en-GB" sz="2400" b="1" kern="1200"/>
            <a:t>ECENCY</a:t>
          </a:r>
        </a:p>
      </dsp:txBody>
      <dsp:txXfrm>
        <a:off x="0" y="216111"/>
        <a:ext cx="3639719" cy="908492"/>
      </dsp:txXfrm>
    </dsp:sp>
    <dsp:sp modelId="{EE6C3F06-F606-A34D-8852-06A8FA02E0AE}">
      <dsp:nvSpPr>
        <dsp:cNvPr id="0" name=""/>
        <dsp:cNvSpPr/>
      </dsp:nvSpPr>
      <dsp:spPr>
        <a:xfrm>
          <a:off x="41976" y="184830"/>
          <a:ext cx="538354" cy="81256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742" t="16041" r="-1742" b="1604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77FFA3-10EA-774B-BC1E-704D0F51BC77}">
      <dsp:nvSpPr>
        <dsp:cNvPr id="0" name=""/>
        <dsp:cNvSpPr/>
      </dsp:nvSpPr>
      <dsp:spPr>
        <a:xfrm>
          <a:off x="115927" y="424134"/>
          <a:ext cx="3642464" cy="1138270"/>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70988"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1" kern="1200">
              <a:solidFill>
                <a:srgbClr val="FF0000"/>
              </a:solidFill>
            </a:rPr>
            <a:t>F</a:t>
          </a:r>
          <a:r>
            <a:rPr lang="en-GB" sz="2400" b="1" kern="1200"/>
            <a:t>REQUENCY</a:t>
          </a:r>
        </a:p>
      </dsp:txBody>
      <dsp:txXfrm>
        <a:off x="115927" y="424134"/>
        <a:ext cx="3642464" cy="1138270"/>
      </dsp:txXfrm>
    </dsp:sp>
    <dsp:sp modelId="{3ABDB0A3-FD4E-B548-9C61-585ADE10A28C}">
      <dsp:nvSpPr>
        <dsp:cNvPr id="0" name=""/>
        <dsp:cNvSpPr/>
      </dsp:nvSpPr>
      <dsp:spPr>
        <a:xfrm>
          <a:off x="0" y="334001"/>
          <a:ext cx="796789" cy="11951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749" t="22900" r="6749" b="229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95CD8-3D3D-3B46-B0F5-4BE78E7E19E8}">
      <dsp:nvSpPr>
        <dsp:cNvPr id="0" name=""/>
        <dsp:cNvSpPr/>
      </dsp:nvSpPr>
      <dsp:spPr>
        <a:xfrm>
          <a:off x="147966" y="344033"/>
          <a:ext cx="3551197" cy="1109749"/>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5167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1" kern="1200">
              <a:solidFill>
                <a:srgbClr val="FF0000"/>
              </a:solidFill>
            </a:rPr>
            <a:t>M</a:t>
          </a:r>
          <a:r>
            <a:rPr lang="en-GB" sz="2400" b="1" kern="1200"/>
            <a:t>ONETARY</a:t>
          </a:r>
        </a:p>
      </dsp:txBody>
      <dsp:txXfrm>
        <a:off x="147966" y="344033"/>
        <a:ext cx="3551197" cy="1109749"/>
      </dsp:txXfrm>
    </dsp:sp>
    <dsp:sp modelId="{607B0A2F-A2BA-C445-8BA9-509C3FDBCADD}">
      <dsp:nvSpPr>
        <dsp:cNvPr id="0" name=""/>
        <dsp:cNvSpPr/>
      </dsp:nvSpPr>
      <dsp:spPr>
        <a:xfrm>
          <a:off x="0" y="399706"/>
          <a:ext cx="776824" cy="93863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698" t="15312" r="-8698" b="153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6BB32-7267-CA40-B5DB-427D83AD6B0E}">
      <dsp:nvSpPr>
        <dsp:cNvPr id="0" name=""/>
        <dsp:cNvSpPr/>
      </dsp:nvSpPr>
      <dsp:spPr>
        <a:xfrm rot="10800000">
          <a:off x="1461042" y="3709"/>
          <a:ext cx="4914995" cy="892221"/>
        </a:xfrm>
        <a:prstGeom prst="homePlat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445" tIns="106680" rIns="199136" bIns="106680" numCol="1" spcCol="1270" anchor="ctr" anchorCtr="0">
          <a:noAutofit/>
        </a:bodyPr>
        <a:lstStyle/>
        <a:p>
          <a:pPr marL="0" lvl="0" indent="0" algn="ctr" defTabSz="1244600">
            <a:lnSpc>
              <a:spcPct val="90000"/>
            </a:lnSpc>
            <a:spcBef>
              <a:spcPct val="0"/>
            </a:spcBef>
            <a:spcAft>
              <a:spcPct val="35000"/>
            </a:spcAft>
            <a:buNone/>
          </a:pPr>
          <a:r>
            <a:rPr lang="en-GB" sz="2800" kern="1200"/>
            <a:t>Privacy</a:t>
          </a:r>
        </a:p>
      </dsp:txBody>
      <dsp:txXfrm rot="10800000">
        <a:off x="1684097" y="3709"/>
        <a:ext cx="4691940" cy="892221"/>
      </dsp:txXfrm>
    </dsp:sp>
    <dsp:sp modelId="{A0F081E8-BF80-634E-ADE9-E4E373546260}">
      <dsp:nvSpPr>
        <dsp:cNvPr id="0" name=""/>
        <dsp:cNvSpPr/>
      </dsp:nvSpPr>
      <dsp:spPr>
        <a:xfrm>
          <a:off x="1014932" y="3709"/>
          <a:ext cx="892221" cy="892221"/>
        </a:xfrm>
        <a:prstGeom prst="ellipse">
          <a:avLst/>
        </a:prstGeom>
        <a:blipFill>
          <a:blip xmlns:r="http://schemas.openxmlformats.org/officeDocument/2006/relationships" r:embed="rId1">
            <a:duotone>
              <a:schemeClr val="accent4">
                <a:hueOff val="0"/>
                <a:satOff val="0"/>
                <a:lumOff val="0"/>
                <a:alphaOff val="0"/>
                <a:shade val="20000"/>
                <a:satMod val="200000"/>
              </a:schemeClr>
              <a:schemeClr val="accent4">
                <a:hueOff val="0"/>
                <a:satOff val="0"/>
                <a:lumOff val="0"/>
                <a:alphaOff val="0"/>
                <a:tint val="12000"/>
                <a:satMod val="190000"/>
              </a:schemeClr>
            </a:duotone>
            <a:extLst>
              <a:ext uri="{28A0092B-C50C-407E-A947-70E740481C1C}">
                <a14:useLocalDpi xmlns:a14="http://schemas.microsoft.com/office/drawing/2010/main" val="0"/>
              </a:ext>
            </a:extLst>
          </a:blip>
          <a:srcRect/>
          <a:stretch>
            <a:fillRect l="-1000" r="-1000"/>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5401EF-B2C2-694D-AB4B-76A6C99F190A}">
      <dsp:nvSpPr>
        <dsp:cNvPr id="0" name=""/>
        <dsp:cNvSpPr/>
      </dsp:nvSpPr>
      <dsp:spPr>
        <a:xfrm rot="10800000">
          <a:off x="1461042" y="1162266"/>
          <a:ext cx="4914995" cy="892221"/>
        </a:xfrm>
        <a:prstGeom prst="homePlat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445" tIns="106680" rIns="199136" bIns="106680" numCol="1" spcCol="1270" anchor="ctr" anchorCtr="0">
          <a:noAutofit/>
        </a:bodyPr>
        <a:lstStyle/>
        <a:p>
          <a:pPr marL="0" lvl="0" indent="0" algn="ctr" defTabSz="1244600">
            <a:lnSpc>
              <a:spcPct val="90000"/>
            </a:lnSpc>
            <a:spcBef>
              <a:spcPct val="0"/>
            </a:spcBef>
            <a:spcAft>
              <a:spcPct val="35000"/>
            </a:spcAft>
            <a:buNone/>
          </a:pPr>
          <a:r>
            <a:rPr lang="en-GB" sz="2800" kern="1200"/>
            <a:t>Data Quality</a:t>
          </a:r>
        </a:p>
      </dsp:txBody>
      <dsp:txXfrm rot="10800000">
        <a:off x="1684097" y="1162266"/>
        <a:ext cx="4691940" cy="892221"/>
      </dsp:txXfrm>
    </dsp:sp>
    <dsp:sp modelId="{5C2AA3BB-3306-6242-9BBA-143FC517195F}">
      <dsp:nvSpPr>
        <dsp:cNvPr id="0" name=""/>
        <dsp:cNvSpPr/>
      </dsp:nvSpPr>
      <dsp:spPr>
        <a:xfrm>
          <a:off x="999434" y="1162266"/>
          <a:ext cx="892221" cy="892221"/>
        </a:xfrm>
        <a:prstGeom prst="ellipse">
          <a:avLst/>
        </a:prstGeom>
        <a:blipFill>
          <a:blip xmlns:r="http://schemas.openxmlformats.org/officeDocument/2006/relationships" r:embed="rId2">
            <a:duotone>
              <a:schemeClr val="accent4">
                <a:hueOff val="0"/>
                <a:satOff val="0"/>
                <a:lumOff val="0"/>
                <a:alphaOff val="0"/>
                <a:shade val="20000"/>
                <a:satMod val="200000"/>
              </a:schemeClr>
              <a:schemeClr val="accent4">
                <a:hueOff val="0"/>
                <a:satOff val="0"/>
                <a:lumOff val="0"/>
                <a:alphaOff val="0"/>
                <a:tint val="12000"/>
                <a:satMod val="190000"/>
              </a:schemeClr>
            </a:duotone>
            <a:extLst>
              <a:ext uri="{28A0092B-C50C-407E-A947-70E740481C1C}">
                <a14:useLocalDpi xmlns:a14="http://schemas.microsoft.com/office/drawing/2010/main" val="0"/>
              </a:ext>
            </a:extLst>
          </a:blip>
          <a:srcRect/>
          <a:stretch>
            <a:fillRect l="-12000" r="-12000"/>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20BB8A-72D9-3C44-A30C-BBE5586E906C}">
      <dsp:nvSpPr>
        <dsp:cNvPr id="0" name=""/>
        <dsp:cNvSpPr/>
      </dsp:nvSpPr>
      <dsp:spPr>
        <a:xfrm rot="10800000">
          <a:off x="1461042" y="2320822"/>
          <a:ext cx="4914995" cy="892221"/>
        </a:xfrm>
        <a:prstGeom prst="homePlat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445" tIns="106680" rIns="199136" bIns="106680" numCol="1" spcCol="1270" anchor="ctr" anchorCtr="0">
          <a:noAutofit/>
        </a:bodyPr>
        <a:lstStyle/>
        <a:p>
          <a:pPr marL="0" lvl="0" indent="0" algn="ctr" defTabSz="1244600">
            <a:lnSpc>
              <a:spcPct val="90000"/>
            </a:lnSpc>
            <a:spcBef>
              <a:spcPct val="0"/>
            </a:spcBef>
            <a:spcAft>
              <a:spcPct val="35000"/>
            </a:spcAft>
            <a:buNone/>
          </a:pPr>
          <a:r>
            <a:rPr lang="en-GB" sz="2800" kern="1200"/>
            <a:t>Data Accessibility</a:t>
          </a:r>
        </a:p>
      </dsp:txBody>
      <dsp:txXfrm rot="10800000">
        <a:off x="1684097" y="2320822"/>
        <a:ext cx="4691940" cy="892221"/>
      </dsp:txXfrm>
    </dsp:sp>
    <dsp:sp modelId="{5DC69E1C-57D6-A843-880B-61DF60313D76}">
      <dsp:nvSpPr>
        <dsp:cNvPr id="0" name=""/>
        <dsp:cNvSpPr/>
      </dsp:nvSpPr>
      <dsp:spPr>
        <a:xfrm>
          <a:off x="1014932" y="2320822"/>
          <a:ext cx="892221" cy="892221"/>
        </a:xfrm>
        <a:prstGeom prst="ellipse">
          <a:avLst/>
        </a:prstGeom>
        <a:blipFill>
          <a:blip xmlns:r="http://schemas.openxmlformats.org/officeDocument/2006/relationships" r:embed="rId3">
            <a:duotone>
              <a:schemeClr val="accent4">
                <a:hueOff val="0"/>
                <a:satOff val="0"/>
                <a:lumOff val="0"/>
                <a:alphaOff val="0"/>
                <a:shade val="20000"/>
                <a:satMod val="200000"/>
              </a:schemeClr>
              <a:schemeClr val="accent4">
                <a:hueOff val="0"/>
                <a:satOff val="0"/>
                <a:lumOff val="0"/>
                <a:alphaOff val="0"/>
                <a:tint val="12000"/>
                <a:satMod val="190000"/>
              </a:schemeClr>
            </a:duotone>
            <a:extLst>
              <a:ext uri="{28A0092B-C50C-407E-A947-70E740481C1C}">
                <a14:useLocalDpi xmlns:a14="http://schemas.microsoft.com/office/drawing/2010/main" val="0"/>
              </a:ext>
            </a:extLst>
          </a:blip>
          <a:srcRect/>
          <a:stretch>
            <a:fillRect t="-2000" b="-2000"/>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962BCB-6190-5946-8BE3-1D38A6EC3D3C}">
      <dsp:nvSpPr>
        <dsp:cNvPr id="0" name=""/>
        <dsp:cNvSpPr/>
      </dsp:nvSpPr>
      <dsp:spPr>
        <a:xfrm rot="10800000">
          <a:off x="1461042" y="3479378"/>
          <a:ext cx="4914995" cy="892221"/>
        </a:xfrm>
        <a:prstGeom prst="homePlat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445" tIns="106680" rIns="199136" bIns="106680" numCol="1" spcCol="1270" anchor="ctr" anchorCtr="0">
          <a:noAutofit/>
        </a:bodyPr>
        <a:lstStyle/>
        <a:p>
          <a:pPr marL="0" lvl="0" indent="0" algn="ctr" defTabSz="1244600">
            <a:lnSpc>
              <a:spcPct val="90000"/>
            </a:lnSpc>
            <a:spcBef>
              <a:spcPct val="0"/>
            </a:spcBef>
            <a:spcAft>
              <a:spcPct val="35000"/>
            </a:spcAft>
            <a:buNone/>
          </a:pPr>
          <a:r>
            <a:rPr lang="en-GB" sz="2800" kern="1200"/>
            <a:t>Bias</a:t>
          </a:r>
        </a:p>
      </dsp:txBody>
      <dsp:txXfrm rot="10800000">
        <a:off x="1684097" y="3479378"/>
        <a:ext cx="4691940" cy="892221"/>
      </dsp:txXfrm>
    </dsp:sp>
    <dsp:sp modelId="{F8EF7D22-2AEB-2F47-BEF4-AE74E4D63A40}">
      <dsp:nvSpPr>
        <dsp:cNvPr id="0" name=""/>
        <dsp:cNvSpPr/>
      </dsp:nvSpPr>
      <dsp:spPr>
        <a:xfrm>
          <a:off x="1014932" y="3479378"/>
          <a:ext cx="892221" cy="892221"/>
        </a:xfrm>
        <a:prstGeom prst="ellipse">
          <a:avLst/>
        </a:prstGeom>
        <a:blipFill>
          <a:blip xmlns:r="http://schemas.openxmlformats.org/officeDocument/2006/relationships" r:embed="rId4">
            <a:duotone>
              <a:schemeClr val="accent4">
                <a:hueOff val="0"/>
                <a:satOff val="0"/>
                <a:lumOff val="0"/>
                <a:alphaOff val="0"/>
                <a:shade val="20000"/>
                <a:satMod val="200000"/>
              </a:schemeClr>
              <a:schemeClr val="accent4">
                <a:hueOff val="0"/>
                <a:satOff val="0"/>
                <a:lumOff val="0"/>
                <a:alphaOff val="0"/>
                <a:tint val="12000"/>
                <a:satMod val="190000"/>
              </a:schemeClr>
            </a:duotone>
            <a:extLst>
              <a:ext uri="{28A0092B-C50C-407E-A947-70E740481C1C}">
                <a14:useLocalDpi xmlns:a14="http://schemas.microsoft.com/office/drawing/2010/main" val="0"/>
              </a:ext>
            </a:extLst>
          </a:blip>
          <a:srcRect/>
          <a:stretch>
            <a:fillRect l="-3000" r="-3000"/>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D83CE6-07A1-2F46-B8AF-2EBD29464C9D}">
      <dsp:nvSpPr>
        <dsp:cNvPr id="0" name=""/>
        <dsp:cNvSpPr/>
      </dsp:nvSpPr>
      <dsp:spPr>
        <a:xfrm rot="10800000">
          <a:off x="1461042" y="4637934"/>
          <a:ext cx="4914995" cy="892221"/>
        </a:xfrm>
        <a:prstGeom prst="homePlat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445" tIns="106680" rIns="199136" bIns="106680" numCol="1" spcCol="1270" anchor="ctr" anchorCtr="0">
          <a:noAutofit/>
        </a:bodyPr>
        <a:lstStyle/>
        <a:p>
          <a:pPr marL="0" lvl="0" indent="0" algn="ctr" defTabSz="1244600">
            <a:lnSpc>
              <a:spcPct val="90000"/>
            </a:lnSpc>
            <a:spcBef>
              <a:spcPct val="0"/>
            </a:spcBef>
            <a:spcAft>
              <a:spcPct val="35000"/>
            </a:spcAft>
            <a:buNone/>
          </a:pPr>
          <a:r>
            <a:rPr lang="en-GB" sz="2800" kern="1200"/>
            <a:t>Compliance</a:t>
          </a:r>
        </a:p>
      </dsp:txBody>
      <dsp:txXfrm rot="10800000">
        <a:off x="1684097" y="4637934"/>
        <a:ext cx="4691940" cy="892221"/>
      </dsp:txXfrm>
    </dsp:sp>
    <dsp:sp modelId="{1E2A5484-0616-8D43-95BC-A876A0A5E7DF}">
      <dsp:nvSpPr>
        <dsp:cNvPr id="0" name=""/>
        <dsp:cNvSpPr/>
      </dsp:nvSpPr>
      <dsp:spPr>
        <a:xfrm>
          <a:off x="1014932" y="4637934"/>
          <a:ext cx="892221" cy="892221"/>
        </a:xfrm>
        <a:prstGeom prst="ellipse">
          <a:avLst/>
        </a:prstGeom>
        <a:blipFill>
          <a:blip xmlns:r="http://schemas.openxmlformats.org/officeDocument/2006/relationships" r:embed="rId5">
            <a:duotone>
              <a:schemeClr val="accent4">
                <a:hueOff val="0"/>
                <a:satOff val="0"/>
                <a:lumOff val="0"/>
                <a:alphaOff val="0"/>
                <a:shade val="20000"/>
                <a:satMod val="200000"/>
              </a:schemeClr>
              <a:schemeClr val="accent4">
                <a:hueOff val="0"/>
                <a:satOff val="0"/>
                <a:lumOff val="0"/>
                <a:alphaOff val="0"/>
                <a:tint val="12000"/>
                <a:satMod val="190000"/>
              </a:schemeClr>
            </a:duotone>
            <a:extLst>
              <a:ext uri="{28A0092B-C50C-407E-A947-70E740481C1C}">
                <a14:useLocalDpi xmlns:a14="http://schemas.microsoft.com/office/drawing/2010/main" val="0"/>
              </a:ext>
            </a:extLst>
          </a:blip>
          <a:srcRect/>
          <a:stretch>
            <a:fillRect t="-1000" b="-1000"/>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525708-CB7D-F54F-979C-ACE8A3328DE0}">
      <dsp:nvSpPr>
        <dsp:cNvPr id="0" name=""/>
        <dsp:cNvSpPr/>
      </dsp:nvSpPr>
      <dsp:spPr>
        <a:xfrm>
          <a:off x="4752042" y="44622"/>
          <a:ext cx="1571624" cy="1571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kern="1200"/>
            <a:t>RFM analysis</a:t>
          </a:r>
        </a:p>
      </dsp:txBody>
      <dsp:txXfrm>
        <a:off x="4752042" y="44622"/>
        <a:ext cx="1571624" cy="1571624"/>
      </dsp:txXfrm>
    </dsp:sp>
    <dsp:sp modelId="{C3210216-B9C3-5B45-A03A-1AF902A7196F}">
      <dsp:nvSpPr>
        <dsp:cNvPr id="0" name=""/>
        <dsp:cNvSpPr/>
      </dsp:nvSpPr>
      <dsp:spPr>
        <a:xfrm>
          <a:off x="1055352" y="-804"/>
          <a:ext cx="5892044" cy="5892044"/>
        </a:xfrm>
        <a:prstGeom prst="circularArrow">
          <a:avLst>
            <a:gd name="adj1" fmla="val 5201"/>
            <a:gd name="adj2" fmla="val 336001"/>
            <a:gd name="adj3" fmla="val 21292883"/>
            <a:gd name="adj4" fmla="val 19766553"/>
            <a:gd name="adj5" fmla="val 6068"/>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A59805-631F-9E43-B169-01BA645BDCFB}">
      <dsp:nvSpPr>
        <dsp:cNvPr id="0" name=""/>
        <dsp:cNvSpPr/>
      </dsp:nvSpPr>
      <dsp:spPr>
        <a:xfrm>
          <a:off x="5576389" y="2967181"/>
          <a:ext cx="1822126" cy="1571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kern="1200"/>
            <a:t>Market basket analysis</a:t>
          </a:r>
        </a:p>
      </dsp:txBody>
      <dsp:txXfrm>
        <a:off x="5576389" y="2967181"/>
        <a:ext cx="1822126" cy="1571625"/>
      </dsp:txXfrm>
    </dsp:sp>
    <dsp:sp modelId="{474EC2EB-31D2-D145-A8BA-D28DFC149687}">
      <dsp:nvSpPr>
        <dsp:cNvPr id="0" name=""/>
        <dsp:cNvSpPr/>
      </dsp:nvSpPr>
      <dsp:spPr>
        <a:xfrm>
          <a:off x="1055352" y="-804"/>
          <a:ext cx="5892044" cy="5892044"/>
        </a:xfrm>
        <a:prstGeom prst="circularArrow">
          <a:avLst>
            <a:gd name="adj1" fmla="val 5201"/>
            <a:gd name="adj2" fmla="val 336001"/>
            <a:gd name="adj3" fmla="val 3708395"/>
            <a:gd name="adj4" fmla="val 2253774"/>
            <a:gd name="adj5" fmla="val 6068"/>
          </a:avLst>
        </a:prstGeom>
        <a:solidFill>
          <a:schemeClr val="accent3">
            <a:hueOff val="374214"/>
            <a:satOff val="-2650"/>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C78789-6C7F-FF4A-9CEB-76BF67138C1E}">
      <dsp:nvSpPr>
        <dsp:cNvPr id="0" name=""/>
        <dsp:cNvSpPr/>
      </dsp:nvSpPr>
      <dsp:spPr>
        <a:xfrm>
          <a:off x="2997098" y="4773422"/>
          <a:ext cx="2008552" cy="1571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a:t>Recommender</a:t>
          </a:r>
        </a:p>
      </dsp:txBody>
      <dsp:txXfrm>
        <a:off x="2997098" y="4773422"/>
        <a:ext cx="2008552" cy="1571624"/>
      </dsp:txXfrm>
    </dsp:sp>
    <dsp:sp modelId="{855E0EA8-258C-BA4A-841C-725010EDEE60}">
      <dsp:nvSpPr>
        <dsp:cNvPr id="0" name=""/>
        <dsp:cNvSpPr/>
      </dsp:nvSpPr>
      <dsp:spPr>
        <a:xfrm>
          <a:off x="1055352" y="-804"/>
          <a:ext cx="5892044" cy="5892044"/>
        </a:xfrm>
        <a:prstGeom prst="circularArrow">
          <a:avLst>
            <a:gd name="adj1" fmla="val 5201"/>
            <a:gd name="adj2" fmla="val 336001"/>
            <a:gd name="adj3" fmla="val 8210225"/>
            <a:gd name="adj4" fmla="val 6755604"/>
            <a:gd name="adj5" fmla="val 6068"/>
          </a:avLst>
        </a:prstGeom>
        <a:solidFill>
          <a:schemeClr val="accent3">
            <a:hueOff val="748428"/>
            <a:satOff val="-5301"/>
            <a:lumOff val="-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2FAF6-85E5-9E46-A8D2-72BA2CF12521}">
      <dsp:nvSpPr>
        <dsp:cNvPr id="0" name=""/>
        <dsp:cNvSpPr/>
      </dsp:nvSpPr>
      <dsp:spPr>
        <a:xfrm>
          <a:off x="729484" y="2967181"/>
          <a:ext cx="1571624" cy="1571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a:t>Collect new data after recommender campaign</a:t>
          </a:r>
        </a:p>
      </dsp:txBody>
      <dsp:txXfrm>
        <a:off x="729484" y="2967181"/>
        <a:ext cx="1571624" cy="1571624"/>
      </dsp:txXfrm>
    </dsp:sp>
    <dsp:sp modelId="{93F16ACC-B461-D64A-9686-F3335707F386}">
      <dsp:nvSpPr>
        <dsp:cNvPr id="0" name=""/>
        <dsp:cNvSpPr/>
      </dsp:nvSpPr>
      <dsp:spPr>
        <a:xfrm>
          <a:off x="1055352" y="-804"/>
          <a:ext cx="5892044" cy="5892044"/>
        </a:xfrm>
        <a:prstGeom prst="circularArrow">
          <a:avLst>
            <a:gd name="adj1" fmla="val 5201"/>
            <a:gd name="adj2" fmla="val 336001"/>
            <a:gd name="adj3" fmla="val 12297446"/>
            <a:gd name="adj4" fmla="val 10771116"/>
            <a:gd name="adj5" fmla="val 6068"/>
          </a:avLst>
        </a:prstGeom>
        <a:solidFill>
          <a:schemeClr val="accent3">
            <a:hueOff val="1122641"/>
            <a:satOff val="-7951"/>
            <a:lumOff val="-13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4AF267-1554-CE4F-A106-01F7B739BA00}">
      <dsp:nvSpPr>
        <dsp:cNvPr id="0" name=""/>
        <dsp:cNvSpPr/>
      </dsp:nvSpPr>
      <dsp:spPr>
        <a:xfrm>
          <a:off x="1679081" y="44622"/>
          <a:ext cx="1571624" cy="1571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kern="1200"/>
            <a:t>Data</a:t>
          </a:r>
        </a:p>
      </dsp:txBody>
      <dsp:txXfrm>
        <a:off x="1679081" y="44622"/>
        <a:ext cx="1571624" cy="1571624"/>
      </dsp:txXfrm>
    </dsp:sp>
    <dsp:sp modelId="{C295C977-1300-F84A-94E9-41C71ACE8D65}">
      <dsp:nvSpPr>
        <dsp:cNvPr id="0" name=""/>
        <dsp:cNvSpPr/>
      </dsp:nvSpPr>
      <dsp:spPr>
        <a:xfrm>
          <a:off x="1055352" y="-804"/>
          <a:ext cx="5892044" cy="5892044"/>
        </a:xfrm>
        <a:prstGeom prst="circularArrow">
          <a:avLst>
            <a:gd name="adj1" fmla="val 5201"/>
            <a:gd name="adj2" fmla="val 336001"/>
            <a:gd name="adj3" fmla="val 16865316"/>
            <a:gd name="adj4" fmla="val 15198683"/>
            <a:gd name="adj5" fmla="val 6068"/>
          </a:avLst>
        </a:prstGeom>
        <a:solidFill>
          <a:schemeClr val="accent3">
            <a:hueOff val="1496855"/>
            <a:satOff val="-10601"/>
            <a:lumOff val="-1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F5188-8801-40B6-ADCB-990AAC6A828A}" type="datetimeFigureOut">
              <a:rPr lang="en-SG" smtClean="0"/>
              <a:t>26/3/2023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56CF3D-DBA4-4C9D-BC07-BAB3C8BF2040}" type="slidenum">
              <a:rPr lang="en-SG" smtClean="0"/>
              <a:t>‹#›</a:t>
            </a:fld>
            <a:endParaRPr lang="en-SG"/>
          </a:p>
        </p:txBody>
      </p:sp>
    </p:spTree>
    <p:extLst>
      <p:ext uri="{BB962C8B-B14F-4D97-AF65-F5344CB8AC3E}">
        <p14:creationId xmlns:p14="http://schemas.microsoft.com/office/powerpoint/2010/main" val="3426578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Original title: </a:t>
            </a:r>
            <a:r>
              <a:rPr lang="en-US" sz="1200" b="0" spc="300">
                <a:solidFill>
                  <a:schemeClr val="bg1"/>
                </a:solidFill>
              </a:rPr>
              <a:t>Personalized Product Recommendation System for H&amp;M</a:t>
            </a:r>
            <a:endParaRPr lang="en-SG" b="0"/>
          </a:p>
          <a:p>
            <a:endParaRPr lang="en-SG"/>
          </a:p>
          <a:p>
            <a:r>
              <a:rPr lang="en-SG"/>
              <a:t>Hello there, </a:t>
            </a:r>
          </a:p>
          <a:p>
            <a:r>
              <a:rPr lang="en-SG">
                <a:sym typeface="Wingdings" panose="05000000000000000000" pitchFamily="2" charset="2"/>
              </a:rPr>
              <a:t>Today, Group 8 will be presenting how we can leverage data science for growth for the retail giant known as H&amp;M. Our group members are Sydney, Bhai, Dai Yu, </a:t>
            </a:r>
            <a:r>
              <a:rPr lang="en-SG" err="1">
                <a:sym typeface="Wingdings" panose="05000000000000000000" pitchFamily="2" charset="2"/>
              </a:rPr>
              <a:t>Widya</a:t>
            </a:r>
            <a:r>
              <a:rPr lang="en-SG">
                <a:sym typeface="Wingdings" panose="05000000000000000000" pitchFamily="2" charset="2"/>
              </a:rPr>
              <a:t> and Yin Hang.</a:t>
            </a:r>
            <a:endParaRPr lang="en-SG"/>
          </a:p>
        </p:txBody>
      </p:sp>
      <p:sp>
        <p:nvSpPr>
          <p:cNvPr id="4" name="Slide Number Placeholder 3"/>
          <p:cNvSpPr>
            <a:spLocks noGrp="1"/>
          </p:cNvSpPr>
          <p:nvPr>
            <p:ph type="sldNum" sz="quarter" idx="5"/>
          </p:nvPr>
        </p:nvSpPr>
        <p:spPr/>
        <p:txBody>
          <a:bodyPr/>
          <a:lstStyle/>
          <a:p>
            <a:fld id="{8356CF3D-DBA4-4C9D-BC07-BAB3C8BF2040}" type="slidenum">
              <a:rPr lang="en-SG" smtClean="0"/>
              <a:t>1</a:t>
            </a:fld>
            <a:endParaRPr lang="en-SG"/>
          </a:p>
        </p:txBody>
      </p:sp>
    </p:spTree>
    <p:extLst>
      <p:ext uri="{BB962C8B-B14F-4D97-AF65-F5344CB8AC3E}">
        <p14:creationId xmlns:p14="http://schemas.microsoft.com/office/powerpoint/2010/main" val="2941563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t>H&amp;M product range from ladieswear, menswear, baby/children, sportwear and divided</a:t>
            </a:r>
          </a:p>
          <a:p>
            <a:pPr marL="0" marR="0" lvl="0" indent="0" algn="l" defTabSz="914400" rtl="0" eaLnBrk="1" fontAlgn="auto" latinLnBrk="0" hangingPunct="1">
              <a:lnSpc>
                <a:spcPct val="100000"/>
              </a:lnSpc>
              <a:spcBef>
                <a:spcPts val="0"/>
              </a:spcBef>
              <a:spcAft>
                <a:spcPts val="0"/>
              </a:spcAft>
              <a:buClrTx/>
              <a:buSzTx/>
              <a:buFontTx/>
              <a:buNone/>
              <a:tabLst/>
              <a:defRPr/>
            </a:pPr>
            <a:r>
              <a:rPr lang="en-SG"/>
              <a:t>Divided is aimed for teenagers with fun and young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p>
          <a:p>
            <a:r>
              <a:rPr lang="en-US" sz="1200">
                <a:ea typeface="Calibri" panose="020F0502020204030204" pitchFamily="34" charset="0"/>
              </a:rPr>
              <a:t>H&amp;M’s story begins in1947 when the founder opens the first store in Sweden, selling women’s clothing.</a:t>
            </a:r>
          </a:p>
          <a:p>
            <a:r>
              <a:rPr lang="en-US" sz="1200">
                <a:ea typeface="Calibri" panose="020F0502020204030204" pitchFamily="34" charset="0"/>
              </a:rPr>
              <a:t>As ladieswear is the oldest fashion line of H&amp;M history, that is why there are more ladieswear products compared to others.</a:t>
            </a:r>
          </a:p>
          <a:p>
            <a:endParaRPr lang="en-US" sz="120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a:ea typeface="Calibri" panose="020F0502020204030204" pitchFamily="34" charset="0"/>
              </a:rPr>
              <a:t>And sportwear is their latest section launched in 2014 with least number of products as per the bar chart</a:t>
            </a:r>
            <a:endParaRPr lang="en-US" sz="1200">
              <a:ea typeface="Calibri" panose="020F0502020204030204" pitchFamily="34" charset="0"/>
            </a:endParaRPr>
          </a:p>
        </p:txBody>
      </p:sp>
      <p:sp>
        <p:nvSpPr>
          <p:cNvPr id="4" name="Slide Number Placeholder 3"/>
          <p:cNvSpPr>
            <a:spLocks noGrp="1"/>
          </p:cNvSpPr>
          <p:nvPr>
            <p:ph type="sldNum" sz="quarter" idx="5"/>
          </p:nvPr>
        </p:nvSpPr>
        <p:spPr/>
        <p:txBody>
          <a:bodyPr/>
          <a:lstStyle/>
          <a:p>
            <a:fld id="{8356CF3D-DBA4-4C9D-BC07-BAB3C8BF2040}" type="slidenum">
              <a:rPr lang="en-SG" smtClean="0"/>
              <a:t>10</a:t>
            </a:fld>
            <a:endParaRPr lang="en-SG"/>
          </a:p>
        </p:txBody>
      </p:sp>
    </p:spTree>
    <p:extLst>
      <p:ext uri="{BB962C8B-B14F-4D97-AF65-F5344CB8AC3E}">
        <p14:creationId xmlns:p14="http://schemas.microsoft.com/office/powerpoint/2010/main" val="53061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Next, I will continue with data exploratory on customer datasets</a:t>
            </a:r>
          </a:p>
          <a:p>
            <a:r>
              <a:rPr lang="en-SG"/>
              <a:t>This is the age distribution of our customers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a:ea typeface="Calibri" panose="020F0502020204030204" pitchFamily="34" charset="0"/>
              </a:rPr>
              <a:t>The customers range from 16 – 99 years old.</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a:t>And mostly are within 20 to 30 years old.</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a:t>Since there a lot of missing data for age, we do not further use it for our next analysis.</a:t>
            </a:r>
            <a:endParaRPr lang="en-SG"/>
          </a:p>
          <a:p>
            <a:endParaRPr lang="en-SG"/>
          </a:p>
        </p:txBody>
      </p:sp>
      <p:sp>
        <p:nvSpPr>
          <p:cNvPr id="4" name="Slide Number Placeholder 3"/>
          <p:cNvSpPr>
            <a:spLocks noGrp="1"/>
          </p:cNvSpPr>
          <p:nvPr>
            <p:ph type="sldNum" sz="quarter" idx="5"/>
          </p:nvPr>
        </p:nvSpPr>
        <p:spPr/>
        <p:txBody>
          <a:bodyPr/>
          <a:lstStyle/>
          <a:p>
            <a:fld id="{8356CF3D-DBA4-4C9D-BC07-BAB3C8BF2040}" type="slidenum">
              <a:rPr lang="en-SG" smtClean="0"/>
              <a:t>11</a:t>
            </a:fld>
            <a:endParaRPr lang="en-SG"/>
          </a:p>
        </p:txBody>
      </p:sp>
    </p:spTree>
    <p:extLst>
      <p:ext uri="{BB962C8B-B14F-4D97-AF65-F5344CB8AC3E}">
        <p14:creationId xmlns:p14="http://schemas.microsoft.com/office/powerpoint/2010/main" val="867866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I will continue with our transactions dataset.</a:t>
            </a:r>
          </a:p>
          <a:p>
            <a:r>
              <a:rPr lang="en-SG"/>
              <a:t>The graph here shows the monthly number of transactions from Sept 2018 to Sept 2020.</a:t>
            </a:r>
          </a:p>
          <a:p>
            <a:r>
              <a:rPr lang="en-SG"/>
              <a:t>As shown from the graph, Jan Feb and March shows the lowest transaction and it is  consistent in both 2019 and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SG"/>
              <a:t>Meanwhile, May, June and July has the highest transaction.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SG"/>
              <a:t>Understanding the transaction trend is important so H&amp;M can decide when to do more marketing campaign which is during the non-peak season Dec-Mar</a:t>
            </a:r>
          </a:p>
          <a:p>
            <a:pPr marL="0" marR="0" lvl="0" indent="0" algn="l" defTabSz="914400" rtl="0" eaLnBrk="1" fontAlgn="auto" latinLnBrk="0" hangingPunct="1">
              <a:lnSpc>
                <a:spcPct val="100000"/>
              </a:lnSpc>
              <a:spcBef>
                <a:spcPts val="0"/>
              </a:spcBef>
              <a:spcAft>
                <a:spcPts val="0"/>
              </a:spcAft>
              <a:buClrTx/>
              <a:buSzTx/>
              <a:buFontTx/>
              <a:buNone/>
              <a:tabLst/>
              <a:defRPr/>
            </a:pPr>
            <a:r>
              <a:rPr lang="en-SG"/>
              <a:t>Overall, the sales fluctuate and do not seem to increase, so H&amp;M need to come up with new strategies to further boost the sales</a:t>
            </a:r>
          </a:p>
          <a:p>
            <a:endParaRPr lang="en-SG"/>
          </a:p>
          <a:p>
            <a:r>
              <a:rPr lang="en-SG"/>
              <a:t>Based on this visualization, we decided that transaction will be much helpful for H&amp;M ????</a:t>
            </a:r>
          </a:p>
        </p:txBody>
      </p:sp>
      <p:sp>
        <p:nvSpPr>
          <p:cNvPr id="4" name="Slide Number Placeholder 3"/>
          <p:cNvSpPr>
            <a:spLocks noGrp="1"/>
          </p:cNvSpPr>
          <p:nvPr>
            <p:ph type="sldNum" sz="quarter" idx="5"/>
          </p:nvPr>
        </p:nvSpPr>
        <p:spPr/>
        <p:txBody>
          <a:bodyPr/>
          <a:lstStyle/>
          <a:p>
            <a:fld id="{8356CF3D-DBA4-4C9D-BC07-BAB3C8BF2040}" type="slidenum">
              <a:rPr lang="en-SG" smtClean="0"/>
              <a:t>12</a:t>
            </a:fld>
            <a:endParaRPr lang="en-SG"/>
          </a:p>
        </p:txBody>
      </p:sp>
    </p:spTree>
    <p:extLst>
      <p:ext uri="{BB962C8B-B14F-4D97-AF65-F5344CB8AC3E}">
        <p14:creationId xmlns:p14="http://schemas.microsoft.com/office/powerpoint/2010/main" val="955134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The transactions are categorized into 2 group : online and offline</a:t>
            </a:r>
          </a:p>
          <a:p>
            <a:r>
              <a:rPr lang="en-SG"/>
              <a:t>As we can see from the bar char, offline transaction is doubled as compared to online transaction.</a:t>
            </a:r>
          </a:p>
          <a:p>
            <a:r>
              <a:rPr lang="en-SG"/>
              <a:t>Therefore, in our next analysis we will focus on improving the online sales.</a:t>
            </a:r>
          </a:p>
          <a:p>
            <a:endParaRPr lang="en-SG"/>
          </a:p>
        </p:txBody>
      </p:sp>
      <p:sp>
        <p:nvSpPr>
          <p:cNvPr id="4" name="Slide Number Placeholder 3"/>
          <p:cNvSpPr>
            <a:spLocks noGrp="1"/>
          </p:cNvSpPr>
          <p:nvPr>
            <p:ph type="sldNum" sz="quarter" idx="5"/>
          </p:nvPr>
        </p:nvSpPr>
        <p:spPr/>
        <p:txBody>
          <a:bodyPr/>
          <a:lstStyle/>
          <a:p>
            <a:fld id="{8356CF3D-DBA4-4C9D-BC07-BAB3C8BF2040}" type="slidenum">
              <a:rPr lang="en-SG" smtClean="0"/>
              <a:t>13</a:t>
            </a:fld>
            <a:endParaRPr lang="en-SG"/>
          </a:p>
        </p:txBody>
      </p:sp>
    </p:spTree>
    <p:extLst>
      <p:ext uri="{BB962C8B-B14F-4D97-AF65-F5344CB8AC3E}">
        <p14:creationId xmlns:p14="http://schemas.microsoft.com/office/powerpoint/2010/main" val="3202948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conducted the data exploratory on the combined datasets.</a:t>
            </a:r>
          </a:p>
          <a:p>
            <a:r>
              <a:rPr lang="en-US"/>
              <a:t>Here is the top 20 purchase grouped by the product name and garment type.</a:t>
            </a:r>
          </a:p>
          <a:p>
            <a:pPr marL="0" indent="0">
              <a:buFont typeface="Arial"/>
              <a:buNone/>
            </a:pPr>
            <a:endParaRPr lang="en-US"/>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a:t>Overall, Jade HW Skinny Denim Jeans was the most popular items bought by customers with more than 140 thousands purchases within 2 years</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a:t>And within the top 20 items, 7 of them are trousers and 5 of the are jersey basic.</a:t>
            </a:r>
          </a:p>
          <a:p>
            <a:pPr marL="0" indent="0">
              <a:buFont typeface="Arial"/>
              <a:buNone/>
            </a:pPr>
            <a:endParaRPr lang="en-US"/>
          </a:p>
          <a:p>
            <a:pPr marL="0" indent="0">
              <a:buFont typeface="Arial"/>
              <a:buNone/>
            </a:pPr>
            <a:endParaRPr lang="en-US"/>
          </a:p>
          <a:p>
            <a:endParaRPr lang="en-SG"/>
          </a:p>
        </p:txBody>
      </p:sp>
      <p:sp>
        <p:nvSpPr>
          <p:cNvPr id="4" name="Slide Number Placeholder 3"/>
          <p:cNvSpPr>
            <a:spLocks noGrp="1"/>
          </p:cNvSpPr>
          <p:nvPr>
            <p:ph type="sldNum" sz="quarter" idx="5"/>
          </p:nvPr>
        </p:nvSpPr>
        <p:spPr/>
        <p:txBody>
          <a:bodyPr/>
          <a:lstStyle/>
          <a:p>
            <a:fld id="{8356CF3D-DBA4-4C9D-BC07-BAB3C8BF2040}" type="slidenum">
              <a:rPr lang="en-SG" smtClean="0"/>
              <a:t>14</a:t>
            </a:fld>
            <a:endParaRPr lang="en-SG"/>
          </a:p>
        </p:txBody>
      </p:sp>
    </p:spTree>
    <p:extLst>
      <p:ext uri="{BB962C8B-B14F-4D97-AF65-F5344CB8AC3E}">
        <p14:creationId xmlns:p14="http://schemas.microsoft.com/office/powerpoint/2010/main" val="1256181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i="0">
                <a:solidFill>
                  <a:srgbClr val="374151"/>
                </a:solidFill>
                <a:effectLst/>
                <a:latin typeface="Söhne"/>
              </a:rPr>
              <a:t>Next, I'll be presenting the RFM analysis </a:t>
            </a:r>
          </a:p>
          <a:p>
            <a:r>
              <a:rPr lang="en-SG" b="0" i="0">
                <a:solidFill>
                  <a:srgbClr val="374151"/>
                </a:solidFill>
                <a:effectLst/>
                <a:latin typeface="Söhne"/>
              </a:rPr>
              <a:t>RFM analysis is a common technique used to </a:t>
            </a:r>
            <a:r>
              <a:rPr lang="en-SG" b="0" i="0" err="1">
                <a:solidFill>
                  <a:srgbClr val="374151"/>
                </a:solidFill>
                <a:effectLst/>
                <a:latin typeface="Söhne"/>
              </a:rPr>
              <a:t>analyze</a:t>
            </a:r>
            <a:r>
              <a:rPr lang="en-SG" b="0" i="0">
                <a:solidFill>
                  <a:srgbClr val="374151"/>
                </a:solidFill>
                <a:effectLst/>
                <a:latin typeface="Söhne"/>
              </a:rPr>
              <a:t> customer </a:t>
            </a:r>
            <a:r>
              <a:rPr lang="en-SG" b="0" i="0" err="1">
                <a:solidFill>
                  <a:srgbClr val="374151"/>
                </a:solidFill>
                <a:effectLst/>
                <a:latin typeface="Söhne"/>
              </a:rPr>
              <a:t>behavior</a:t>
            </a:r>
            <a:r>
              <a:rPr lang="en-SG" b="0" i="0">
                <a:solidFill>
                  <a:srgbClr val="374151"/>
                </a:solidFill>
                <a:effectLst/>
                <a:latin typeface="Söhne"/>
              </a:rPr>
              <a:t> and divide them into different segments based on their buying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SG" b="0" i="0">
                <a:solidFill>
                  <a:srgbClr val="374151"/>
                </a:solidFill>
                <a:effectLst/>
                <a:latin typeface="Söhne"/>
              </a:rPr>
              <a:t>We segment customers In order to better understand our customers base in H&amp;M and this will be used in our recommender system later.</a:t>
            </a:r>
          </a:p>
          <a:p>
            <a:endParaRPr lang="en-SG" b="0" i="0">
              <a:solidFill>
                <a:srgbClr val="374151"/>
              </a:solidFill>
              <a:effectLst/>
              <a:latin typeface="Söhne"/>
            </a:endParaRPr>
          </a:p>
          <a:p>
            <a:endParaRPr lang="en-SG"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8356CF3D-DBA4-4C9D-BC07-BAB3C8BF2040}" type="slidenum">
              <a:rPr lang="en-SG" smtClean="0"/>
              <a:t>15</a:t>
            </a:fld>
            <a:endParaRPr lang="en-SG"/>
          </a:p>
        </p:txBody>
      </p:sp>
    </p:spTree>
    <p:extLst>
      <p:ext uri="{BB962C8B-B14F-4D97-AF65-F5344CB8AC3E}">
        <p14:creationId xmlns:p14="http://schemas.microsoft.com/office/powerpoint/2010/main" val="1272245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b="0" i="0">
                <a:solidFill>
                  <a:srgbClr val="374151"/>
                </a:solidFill>
                <a:effectLst/>
                <a:latin typeface="Söhne"/>
              </a:rPr>
              <a:t>RFM analysis calculates the Recency, Frequency, and Monetary metrics for each customer using their transaction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b="0" i="0">
                <a:solidFill>
                  <a:srgbClr val="374151"/>
                </a:solidFill>
                <a:effectLst/>
                <a:latin typeface="Söhne"/>
              </a:rPr>
              <a:t>Recency refers to how recent is a customer’s last purchase; frequency refers to the number of transactions of a customer; monetary refers to total values of transactions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SG" b="0" i="0">
                <a:solidFill>
                  <a:srgbClr val="374151"/>
                </a:solidFill>
                <a:effectLst/>
                <a:latin typeface="Söhne"/>
              </a:rPr>
              <a:t>The dataset used for RFM analysis is the combined data of customer and transaction train datasets. They are combined with reference to customer ID column.</a:t>
            </a:r>
          </a:p>
          <a:p>
            <a:endParaRPr lang="en-US"/>
          </a:p>
        </p:txBody>
      </p:sp>
      <p:sp>
        <p:nvSpPr>
          <p:cNvPr id="4" name="Slide Number Placeholder 3"/>
          <p:cNvSpPr>
            <a:spLocks noGrp="1"/>
          </p:cNvSpPr>
          <p:nvPr>
            <p:ph type="sldNum" sz="quarter" idx="5"/>
          </p:nvPr>
        </p:nvSpPr>
        <p:spPr/>
        <p:txBody>
          <a:bodyPr/>
          <a:lstStyle/>
          <a:p>
            <a:fld id="{8356CF3D-DBA4-4C9D-BC07-BAB3C8BF2040}" type="slidenum">
              <a:rPr lang="en-SG" smtClean="0"/>
              <a:t>16</a:t>
            </a:fld>
            <a:endParaRPr lang="en-SG"/>
          </a:p>
        </p:txBody>
      </p:sp>
    </p:spTree>
    <p:extLst>
      <p:ext uri="{BB962C8B-B14F-4D97-AF65-F5344CB8AC3E}">
        <p14:creationId xmlns:p14="http://schemas.microsoft.com/office/powerpoint/2010/main" val="2790766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a:effectLst/>
                <a:latin typeface="Calibri" panose="020F0502020204030204" pitchFamily="34" charset="0"/>
                <a:ea typeface="DengXian" panose="02010600030101010101" pitchFamily="2" charset="-122"/>
                <a:cs typeface="Times New Roman" panose="02020603050405020304" pitchFamily="18" charset="0"/>
              </a:rPr>
              <a:t>Then We build our RFM metrics in python. </a:t>
            </a:r>
          </a:p>
          <a:p>
            <a:r>
              <a:rPr lang="en-SG" sz="1800">
                <a:effectLst/>
                <a:latin typeface="Calibri" panose="020F0502020204030204" pitchFamily="34" charset="0"/>
                <a:ea typeface="DengXian" panose="02010600030101010101" pitchFamily="2" charset="-122"/>
                <a:cs typeface="Times New Roman" panose="02020603050405020304" pitchFamily="18" charset="0"/>
              </a:rPr>
              <a:t>Recency is calculated by subtracting the </a:t>
            </a:r>
            <a:r>
              <a:rPr lang="en-US" sz="1800">
                <a:effectLst/>
                <a:latin typeface="Calibri" panose="020F0502020204030204" pitchFamily="34" charset="0"/>
                <a:ea typeface="DengXian" panose="02010600030101010101" pitchFamily="2" charset="-122"/>
                <a:cs typeface="Times New Roman" panose="02020603050405020304" pitchFamily="18" charset="0"/>
              </a:rPr>
              <a:t>Customer’s latest transaction date compared to dataset end date + 1. when there are multiple transactions made by one customer, we will only take their last transaction.</a:t>
            </a:r>
            <a:endParaRPr lang="en-SG" sz="1800">
              <a:effectLst/>
              <a:latin typeface="Calibri" panose="020F0502020204030204" pitchFamily="34" charset="0"/>
              <a:ea typeface="DengXian" panose="02010600030101010101" pitchFamily="2" charset="-122"/>
              <a:cs typeface="Times New Roman" panose="02020603050405020304" pitchFamily="18" charset="0"/>
            </a:endParaRPr>
          </a:p>
          <a:p>
            <a:r>
              <a:rPr lang="en-SG" sz="1800">
                <a:effectLst/>
                <a:latin typeface="Calibri" panose="020F0502020204030204" pitchFamily="34" charset="0"/>
                <a:ea typeface="DengXian" panose="02010600030101010101" pitchFamily="2" charset="-122"/>
                <a:cs typeface="Times New Roman" panose="02020603050405020304" pitchFamily="18" charset="0"/>
              </a:rPr>
              <a:t>Frequency is calculated by counting the number of transactions made by each customer, </a:t>
            </a:r>
          </a:p>
          <a:p>
            <a:r>
              <a:rPr lang="en-SG" sz="1800">
                <a:effectLst/>
                <a:latin typeface="Calibri" panose="020F0502020204030204" pitchFamily="34" charset="0"/>
                <a:ea typeface="DengXian" panose="02010600030101010101" pitchFamily="2" charset="-122"/>
                <a:cs typeface="Times New Roman" panose="02020603050405020304" pitchFamily="18" charset="0"/>
              </a:rPr>
              <a:t>and Monetary is calculated by adding up the total amount spent by each customer.</a:t>
            </a:r>
          </a:p>
          <a:p>
            <a:r>
              <a:rPr lang="en-SG" sz="1800">
                <a:effectLst/>
                <a:latin typeface="Calibri" panose="020F0502020204030204" pitchFamily="34" charset="0"/>
                <a:ea typeface="DengXian" panose="02010600030101010101" pitchFamily="2" charset="-122"/>
                <a:cs typeface="Times New Roman" panose="02020603050405020304" pitchFamily="18" charset="0"/>
              </a:rPr>
              <a:t>Then, we Assign R, F, and M scores based on quantiles or percentiles</a:t>
            </a:r>
          </a:p>
          <a:p>
            <a:r>
              <a:rPr lang="en-SG" sz="1800">
                <a:effectLst/>
                <a:latin typeface="Calibri" panose="020F0502020204030204" pitchFamily="34" charset="0"/>
                <a:ea typeface="DengXian" panose="02010600030101010101" pitchFamily="2" charset="-122"/>
                <a:cs typeface="Times New Roman" panose="02020603050405020304" pitchFamily="18" charset="0"/>
              </a:rPr>
              <a:t>Lower Recency values receive higher R scores </a:t>
            </a:r>
          </a:p>
          <a:p>
            <a:r>
              <a:rPr lang="en-SG" sz="1800">
                <a:effectLst/>
                <a:latin typeface="Calibri" panose="020F0502020204030204" pitchFamily="34" charset="0"/>
                <a:ea typeface="DengXian" panose="02010600030101010101" pitchFamily="2" charset="-122"/>
                <a:cs typeface="Times New Roman" panose="02020603050405020304" pitchFamily="18" charset="0"/>
              </a:rPr>
              <a:t>Higher Frequency and Monetary values receive higher F scores and  M scores </a:t>
            </a:r>
          </a:p>
          <a:p>
            <a:r>
              <a:rPr lang="en-SG" sz="1800">
                <a:effectLst/>
                <a:latin typeface="Calibri" panose="020F0502020204030204" pitchFamily="34" charset="0"/>
                <a:ea typeface="DengXian" panose="02010600030101010101" pitchFamily="2" charset="-122"/>
                <a:cs typeface="Times New Roman" panose="02020603050405020304" pitchFamily="18" charset="0"/>
              </a:rPr>
              <a:t>Then Combine individual scores and calculate the total RFM score for each customer</a:t>
            </a:r>
          </a:p>
        </p:txBody>
      </p:sp>
      <p:sp>
        <p:nvSpPr>
          <p:cNvPr id="4" name="Slide Number Placeholder 3"/>
          <p:cNvSpPr>
            <a:spLocks noGrp="1"/>
          </p:cNvSpPr>
          <p:nvPr>
            <p:ph type="sldNum" sz="quarter" idx="5"/>
          </p:nvPr>
        </p:nvSpPr>
        <p:spPr/>
        <p:txBody>
          <a:bodyPr/>
          <a:lstStyle/>
          <a:p>
            <a:fld id="{8356CF3D-DBA4-4C9D-BC07-BAB3C8BF2040}" type="slidenum">
              <a:rPr lang="en-SG" smtClean="0"/>
              <a:t>17</a:t>
            </a:fld>
            <a:endParaRPr lang="en-SG"/>
          </a:p>
        </p:txBody>
      </p:sp>
    </p:spTree>
    <p:extLst>
      <p:ext uri="{BB962C8B-B14F-4D97-AF65-F5344CB8AC3E}">
        <p14:creationId xmlns:p14="http://schemas.microsoft.com/office/powerpoint/2010/main" val="2668875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i="0">
                <a:solidFill>
                  <a:srgbClr val="374151"/>
                </a:solidFill>
                <a:effectLst/>
                <a:latin typeface="Söhne"/>
              </a:rPr>
              <a:t>Finally, the RFM score is used to segment all the customers into four categories: champion, high value, promising and low value. </a:t>
            </a:r>
          </a:p>
          <a:p>
            <a:r>
              <a:rPr lang="en-SG" b="0" i="0">
                <a:solidFill>
                  <a:srgbClr val="374151"/>
                </a:solidFill>
                <a:effectLst/>
                <a:latin typeface="Söhne"/>
              </a:rPr>
              <a:t>This is done using quantile-based segmentation.  </a:t>
            </a:r>
          </a:p>
          <a:p>
            <a:r>
              <a:rPr lang="en-SG" b="0" i="0">
                <a:solidFill>
                  <a:srgbClr val="374151"/>
                </a:solidFill>
                <a:effectLst/>
                <a:latin typeface="Söhne"/>
              </a:rPr>
              <a:t>We define quantiles and assign scores based on the quantiles for Recency, Frequency, and Monetary values. Then we group based on their combined RFM scores.</a:t>
            </a:r>
          </a:p>
          <a:p>
            <a:r>
              <a:rPr lang="en-SG" b="0" i="0">
                <a:solidFill>
                  <a:srgbClr val="374151"/>
                </a:solidFill>
                <a:effectLst/>
                <a:latin typeface="Söhne"/>
              </a:rPr>
              <a:t>By segmenting customers based on their buying patterns, we can better understand them and tailor strategies to meet their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8356CF3D-DBA4-4C9D-BC07-BAB3C8BF2040}" type="slidenum">
              <a:rPr lang="en-SG" smtClean="0"/>
              <a:t>18</a:t>
            </a:fld>
            <a:endParaRPr lang="en-SG"/>
          </a:p>
        </p:txBody>
      </p:sp>
    </p:spTree>
    <p:extLst>
      <p:ext uri="{BB962C8B-B14F-4D97-AF65-F5344CB8AC3E}">
        <p14:creationId xmlns:p14="http://schemas.microsoft.com/office/powerpoint/2010/main" val="2241959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a:effectLst/>
                <a:latin typeface="Calibri" panose="020F0502020204030204" pitchFamily="34" charset="0"/>
                <a:ea typeface="DengXian" panose="02010600030101010101" pitchFamily="2" charset="-122"/>
                <a:cs typeface="Times New Roman" panose="02020603050405020304" pitchFamily="18" charset="0"/>
              </a:rPr>
              <a:t>We have built a visualization for individual score to understand our customer base. </a:t>
            </a:r>
          </a:p>
          <a:p>
            <a:r>
              <a:rPr lang="en-SG" sz="1800">
                <a:effectLst/>
                <a:latin typeface="Calibri" panose="020F0502020204030204" pitchFamily="34" charset="0"/>
                <a:ea typeface="DengXian" panose="02010600030101010101" pitchFamily="2" charset="-122"/>
                <a:cs typeface="Times New Roman" panose="02020603050405020304" pitchFamily="18" charset="0"/>
              </a:rPr>
              <a:t>We can see that major purchase skewed to the left for frequency and monetary. </a:t>
            </a:r>
          </a:p>
        </p:txBody>
      </p:sp>
      <p:sp>
        <p:nvSpPr>
          <p:cNvPr id="4" name="Slide Number Placeholder 3"/>
          <p:cNvSpPr>
            <a:spLocks noGrp="1"/>
          </p:cNvSpPr>
          <p:nvPr>
            <p:ph type="sldNum" sz="quarter" idx="5"/>
          </p:nvPr>
        </p:nvSpPr>
        <p:spPr/>
        <p:txBody>
          <a:bodyPr/>
          <a:lstStyle/>
          <a:p>
            <a:fld id="{8356CF3D-DBA4-4C9D-BC07-BAB3C8BF2040}" type="slidenum">
              <a:rPr lang="en-SG" smtClean="0"/>
              <a:t>19</a:t>
            </a:fld>
            <a:endParaRPr lang="en-SG"/>
          </a:p>
        </p:txBody>
      </p:sp>
    </p:spTree>
    <p:extLst>
      <p:ext uri="{BB962C8B-B14F-4D97-AF65-F5344CB8AC3E}">
        <p14:creationId xmlns:p14="http://schemas.microsoft.com/office/powerpoint/2010/main" val="2278626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The contents we will cover today is the background on H&amp;M, the problem statement and objectives of our project as well as the dataset we will be using and the exploratory analysis conducted by team. We will also cover the analysis carried out by the team, this includes the RFM Analysis, Market Basket Analysis and the Recommender System built by the team. Finally, we will sum up our presentation with the conclusion.</a:t>
            </a:r>
          </a:p>
        </p:txBody>
      </p:sp>
      <p:sp>
        <p:nvSpPr>
          <p:cNvPr id="4" name="Slide Number Placeholder 3"/>
          <p:cNvSpPr>
            <a:spLocks noGrp="1"/>
          </p:cNvSpPr>
          <p:nvPr>
            <p:ph type="sldNum" sz="quarter" idx="5"/>
          </p:nvPr>
        </p:nvSpPr>
        <p:spPr/>
        <p:txBody>
          <a:bodyPr/>
          <a:lstStyle/>
          <a:p>
            <a:fld id="{8356CF3D-DBA4-4C9D-BC07-BAB3C8BF2040}" type="slidenum">
              <a:rPr lang="en-SG" smtClean="0"/>
              <a:t>2</a:t>
            </a:fld>
            <a:endParaRPr lang="en-SG"/>
          </a:p>
        </p:txBody>
      </p:sp>
    </p:spTree>
    <p:extLst>
      <p:ext uri="{BB962C8B-B14F-4D97-AF65-F5344CB8AC3E}">
        <p14:creationId xmlns:p14="http://schemas.microsoft.com/office/powerpoint/2010/main" val="1559808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This is another bar chart to visualize our distribution of customer segments. From the dataset, we can see that we have the most number of lower spenders, followed by promising, high spender and champion. Hence it leads to the needs to create a recommender system to </a:t>
            </a:r>
            <a:r>
              <a:rPr lang="en-SG" sz="1200">
                <a:effectLst/>
                <a:latin typeface="Calibri" panose="020F0502020204030204" pitchFamily="34" charset="0"/>
              </a:rPr>
              <a:t>re-engaged Dormant customers and boost new sales </a:t>
            </a:r>
            <a:r>
              <a:rPr lang="en-SG" sz="1200">
                <a:effectLst/>
                <a:latin typeface="+mn-lt"/>
              </a:rPr>
              <a:t>by recommender system as now we </a:t>
            </a:r>
            <a:r>
              <a:rPr lang="en-SG" sz="1200">
                <a:effectLst/>
                <a:latin typeface="Calibri" panose="020F0502020204030204" pitchFamily="34" charset="0"/>
              </a:rPr>
              <a:t>know consumer </a:t>
            </a:r>
            <a:r>
              <a:rPr lang="en-SG" sz="1200" err="1">
                <a:effectLst/>
                <a:latin typeface="Calibri" panose="020F0502020204030204" pitchFamily="34" charset="0"/>
              </a:rPr>
              <a:t>behavior</a:t>
            </a:r>
            <a:r>
              <a:rPr lang="en-SG" sz="1200">
                <a:effectLst/>
                <a:latin typeface="Calibri" panose="020F0502020204030204" pitchFamily="34" charset="0"/>
              </a:rPr>
              <a:t> and expenditure pattern</a:t>
            </a:r>
            <a:endParaRPr lang="en-SG" b="0" i="0">
              <a:solidFill>
                <a:srgbClr val="374151"/>
              </a:solidFill>
              <a:effectLst/>
              <a:latin typeface="Söhne"/>
            </a:endParaRPr>
          </a:p>
          <a:p>
            <a:endParaRPr lang="en-SG"/>
          </a:p>
        </p:txBody>
      </p:sp>
      <p:sp>
        <p:nvSpPr>
          <p:cNvPr id="4" name="Slide Number Placeholder 3"/>
          <p:cNvSpPr>
            <a:spLocks noGrp="1"/>
          </p:cNvSpPr>
          <p:nvPr>
            <p:ph type="sldNum" sz="quarter" idx="5"/>
          </p:nvPr>
        </p:nvSpPr>
        <p:spPr/>
        <p:txBody>
          <a:bodyPr/>
          <a:lstStyle/>
          <a:p>
            <a:fld id="{8356CF3D-DBA4-4C9D-BC07-BAB3C8BF2040}" type="slidenum">
              <a:rPr lang="en-SG" smtClean="0"/>
              <a:t>20</a:t>
            </a:fld>
            <a:endParaRPr lang="en-SG"/>
          </a:p>
        </p:txBody>
      </p:sp>
    </p:spTree>
    <p:extLst>
      <p:ext uri="{BB962C8B-B14F-4D97-AF65-F5344CB8AC3E}">
        <p14:creationId xmlns:p14="http://schemas.microsoft.com/office/powerpoint/2010/main" val="1166925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Yin Hang! </a:t>
            </a:r>
            <a:br>
              <a:rPr lang="en-US">
                <a:cs typeface="+mn-lt"/>
              </a:rPr>
            </a:br>
            <a:br>
              <a:rPr lang="en-US">
                <a:cs typeface="+mn-lt"/>
              </a:rPr>
            </a:br>
            <a:r>
              <a:rPr lang="en-US">
                <a:cs typeface="Calibri"/>
              </a:rPr>
              <a:t>We'll now cover the section on the market basket analysis.</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56CF3D-DBA4-4C9D-BC07-BAB3C8BF2040}"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1686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The Market Basket Analysis is a statistical technique used to identify patterns of co-occurrence of items in transactions. It is mostly used by retailers to gain insights into the buying </a:t>
            </a:r>
            <a:r>
              <a:rPr lang="en-SG" err="1"/>
              <a:t>behavior</a:t>
            </a:r>
            <a:r>
              <a:rPr lang="en-SG"/>
              <a:t> of customers and make informed decisions about product placement and marketing strategies.</a:t>
            </a:r>
            <a:endParaRPr lang="en-SG">
              <a:solidFill>
                <a:srgbClr val="374151"/>
              </a:solidFill>
              <a:latin typeface="Söhne"/>
            </a:endParaRPr>
          </a:p>
          <a:p>
            <a:r>
              <a:rPr lang="en-SG"/>
              <a:t> </a:t>
            </a:r>
            <a:endParaRPr lang="en-SG">
              <a:cs typeface="Calibri"/>
            </a:endParaRPr>
          </a:p>
          <a:p>
            <a:r>
              <a:rPr lang="en-SG"/>
              <a:t>The </a:t>
            </a:r>
            <a:r>
              <a:rPr lang="en-SG" err="1"/>
              <a:t>Apriori</a:t>
            </a:r>
            <a:r>
              <a:rPr lang="en-SG"/>
              <a:t> algorithm is a popular algorithm used to perform Market Basket Analysis. It works by first identifying all the frequent </a:t>
            </a:r>
            <a:r>
              <a:rPr lang="en-SG" err="1"/>
              <a:t>itemsets</a:t>
            </a:r>
            <a:r>
              <a:rPr lang="en-SG"/>
              <a:t> in the dataset and then generating association rules that capture the relationship between the items in the frequent </a:t>
            </a:r>
            <a:r>
              <a:rPr lang="en-SG" err="1"/>
              <a:t>itemsets</a:t>
            </a:r>
            <a:r>
              <a:rPr lang="en-SG"/>
              <a:t>. Frequent </a:t>
            </a:r>
            <a:r>
              <a:rPr lang="en-SG" err="1"/>
              <a:t>itemsets</a:t>
            </a:r>
            <a:r>
              <a:rPr lang="en-SG"/>
              <a:t> are sets of items that occur together in a significant number of transactions.</a:t>
            </a:r>
            <a:endParaRPr lang="en-SG">
              <a:cs typeface="Calibri"/>
            </a:endParaRPr>
          </a:p>
          <a:p>
            <a:r>
              <a:rPr lang="en-SG"/>
              <a:t> </a:t>
            </a:r>
            <a:endParaRPr lang="en-SG">
              <a:cs typeface="Calibri"/>
            </a:endParaRPr>
          </a:p>
          <a:p>
            <a:r>
              <a:rPr lang="en-SG"/>
              <a:t>To apply the </a:t>
            </a:r>
            <a:r>
              <a:rPr lang="en-SG" err="1"/>
              <a:t>Apriori</a:t>
            </a:r>
            <a:r>
              <a:rPr lang="en-SG"/>
              <a:t> algorithm, we start by converting the transactional data into a one-hot encoded format, where each row represents a customer, and each column represents an item. Each cell is filled with either 1 or 0, indicating whether or not the item is bought by the customer.</a:t>
            </a:r>
            <a:endParaRPr lang="en-SG">
              <a:cs typeface="Calibri"/>
            </a:endParaRPr>
          </a:p>
          <a:p>
            <a:r>
              <a:rPr lang="en-SG"/>
              <a:t> </a:t>
            </a:r>
            <a:endParaRPr lang="en-SG">
              <a:cs typeface="Calibri"/>
            </a:endParaRPr>
          </a:p>
          <a:p>
            <a:r>
              <a:rPr lang="en-SG"/>
              <a:t>Next, we calculate the support of each itemset, which is defined as the proportion of transactions that contain the itemset. We then generate a list of frequent </a:t>
            </a:r>
            <a:r>
              <a:rPr lang="en-SG" err="1"/>
              <a:t>itemsets</a:t>
            </a:r>
            <a:r>
              <a:rPr lang="en-SG"/>
              <a:t> by selecting only those </a:t>
            </a:r>
            <a:r>
              <a:rPr lang="en-SG" err="1"/>
              <a:t>itemsets</a:t>
            </a:r>
            <a:r>
              <a:rPr lang="en-SG"/>
              <a:t> that have a support greater than a specified minimum support threshold.</a:t>
            </a:r>
            <a:endParaRPr lang="en-SG">
              <a:cs typeface="Calibri"/>
            </a:endParaRPr>
          </a:p>
          <a:p>
            <a:r>
              <a:rPr lang="en-SG"/>
              <a:t> </a:t>
            </a:r>
            <a:endParaRPr lang="en-SG">
              <a:cs typeface="Calibri"/>
            </a:endParaRPr>
          </a:p>
          <a:p>
            <a:r>
              <a:rPr lang="en-SG"/>
              <a:t>Once we have identified the frequent </a:t>
            </a:r>
            <a:r>
              <a:rPr lang="en-SG" err="1"/>
              <a:t>itemsets</a:t>
            </a:r>
            <a:r>
              <a:rPr lang="en-SG"/>
              <a:t>, we can generate association rules that capture the relationship between the items in the frequent </a:t>
            </a:r>
            <a:r>
              <a:rPr lang="en-SG" err="1"/>
              <a:t>itemsets</a:t>
            </a:r>
            <a:r>
              <a:rPr lang="en-SG"/>
              <a:t>. An association rule is a statement of the form "if A, then B", where A and B are sets of items. The strength of an association rule is typically measured in terms of two metrics: support and confidence. Support is the proportion of transactions that contain both A and B, while confidence is the proportion of transactions that contain B given that they also contain A.</a:t>
            </a:r>
            <a:endParaRPr lang="en-SG">
              <a:cs typeface="Calibri"/>
            </a:endParaRPr>
          </a:p>
          <a:p>
            <a:r>
              <a:rPr lang="en-SG"/>
              <a:t> </a:t>
            </a:r>
            <a:endParaRPr lang="en-SG">
              <a:cs typeface="Calibri"/>
            </a:endParaRPr>
          </a:p>
          <a:p>
            <a:r>
              <a:rPr lang="en-SG"/>
              <a:t>Finally, we can filter the association rules based on a minimum threshold for support and confidence to identify the most interesting and actionable rules.</a:t>
            </a:r>
            <a:endParaRPr lang="en-SG">
              <a:cs typeface="Calibri"/>
            </a:endParaRPr>
          </a:p>
          <a:p>
            <a:r>
              <a:rPr lang="en-SG"/>
              <a:t> </a:t>
            </a:r>
            <a:endParaRPr lang="en-SG">
              <a:cs typeface="Calibri"/>
            </a:endParaRPr>
          </a:p>
          <a:p>
            <a:r>
              <a:rPr lang="en-SG"/>
              <a:t>In our code, we have implemented the </a:t>
            </a:r>
            <a:r>
              <a:rPr lang="en-SG" err="1"/>
              <a:t>Apriori</a:t>
            </a:r>
            <a:r>
              <a:rPr lang="en-SG"/>
              <a:t> algorithm using the </a:t>
            </a:r>
            <a:r>
              <a:rPr lang="en-SG" err="1"/>
              <a:t>mlxtend</a:t>
            </a:r>
            <a:r>
              <a:rPr lang="en-SG"/>
              <a:t> library in Python to perform market basket analysis on transactional data for different customer groups. We then visualize the results using a heatmap and also identify the top-selling products for each customer group.</a:t>
            </a:r>
            <a:endParaRPr lang="en-SG">
              <a:cs typeface="Calibri"/>
            </a:endParaRPr>
          </a:p>
        </p:txBody>
      </p:sp>
      <p:sp>
        <p:nvSpPr>
          <p:cNvPr id="4" name="Slide Number Placeholder 3"/>
          <p:cNvSpPr>
            <a:spLocks noGrp="1"/>
          </p:cNvSpPr>
          <p:nvPr>
            <p:ph type="sldNum" sz="quarter" idx="5"/>
          </p:nvPr>
        </p:nvSpPr>
        <p:spPr/>
        <p:txBody>
          <a:bodyPr/>
          <a:lstStyle/>
          <a:p>
            <a:fld id="{8356CF3D-DBA4-4C9D-BC07-BAB3C8BF2040}" type="slidenum">
              <a:rPr lang="en-SG" smtClean="0"/>
              <a:t>22</a:t>
            </a:fld>
            <a:endParaRPr lang="en-SG"/>
          </a:p>
        </p:txBody>
      </p:sp>
    </p:spTree>
    <p:extLst>
      <p:ext uri="{BB962C8B-B14F-4D97-AF65-F5344CB8AC3E}">
        <p14:creationId xmlns:p14="http://schemas.microsoft.com/office/powerpoint/2010/main" val="2474872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mn-lt"/>
              </a:rPr>
              <a:t>Sorting by lift, support and confidence, pivoting by support our heat map shows</a:t>
            </a:r>
            <a:br>
              <a:rPr lang="en-US">
                <a:cs typeface="+mn-lt"/>
              </a:rPr>
            </a:br>
            <a:r>
              <a:rPr lang="en-US"/>
              <a:t>a confidence of 0.71 for the low spender which means that given a transaction containing the antecedent item(s), there is a 71% chance that the consequent item(s) will also be bought by the same customer. In other words, the rule "if A, then B" has a confidence of 0.71, indicating a strong association between A and B. </a:t>
            </a:r>
            <a:br>
              <a:rPr lang="en-US">
                <a:cs typeface="+mn-lt"/>
              </a:rPr>
            </a:br>
            <a:r>
              <a:rPr lang="en-US"/>
              <a:t>a confidence of 0.53 for the promising means that given a transaction containing the antecedent item(s), there is a 53% chance that the consequent item(s) will also be bought by the same customer. </a:t>
            </a:r>
            <a:br>
              <a:rPr lang="en-US">
                <a:cs typeface="+mn-lt"/>
              </a:rPr>
            </a:br>
            <a:endParaRPr lang="en-US">
              <a:cs typeface="Calibri"/>
            </a:endParaRPr>
          </a:p>
        </p:txBody>
      </p:sp>
      <p:sp>
        <p:nvSpPr>
          <p:cNvPr id="4" name="Slide Number Placeholder 3"/>
          <p:cNvSpPr>
            <a:spLocks noGrp="1"/>
          </p:cNvSpPr>
          <p:nvPr>
            <p:ph type="sldNum" sz="quarter" idx="5"/>
          </p:nvPr>
        </p:nvSpPr>
        <p:spPr/>
        <p:txBody>
          <a:bodyPr/>
          <a:lstStyle/>
          <a:p>
            <a:fld id="{8356CF3D-DBA4-4C9D-BC07-BAB3C8BF2040}" type="slidenum">
              <a:rPr lang="en-SG" smtClean="0"/>
              <a:t>23</a:t>
            </a:fld>
            <a:endParaRPr lang="en-SG"/>
          </a:p>
        </p:txBody>
      </p:sp>
    </p:spTree>
    <p:extLst>
      <p:ext uri="{BB962C8B-B14F-4D97-AF65-F5344CB8AC3E}">
        <p14:creationId xmlns:p14="http://schemas.microsoft.com/office/powerpoint/2010/main" val="1731408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confidence of 0.34 for the low spender means that given a transaction containing the antecedent item(s), there is a 34% chance that the consequent item(s) will also be bought by the same customer. In other words, the rule "if A, then B" has a confidence of 0.34, indicating a strong association between A and B. </a:t>
            </a:r>
            <a:br>
              <a:rPr lang="en-US">
                <a:cs typeface="+mn-lt"/>
              </a:rPr>
            </a:br>
            <a:r>
              <a:rPr lang="en-US"/>
              <a:t>a confidence of 0.28 for the promising means that given a transaction containing the antecedent item(s), there is a 28% chance that the consequent item(s) will also be bought by the same customer. </a:t>
            </a:r>
            <a:br>
              <a:rPr lang="en-US">
                <a:cs typeface="+mn-lt"/>
              </a:rPr>
            </a:br>
            <a:br>
              <a:rPr lang="en-US">
                <a:cs typeface="+mn-lt"/>
              </a:rPr>
            </a:br>
            <a:r>
              <a:rPr lang="en-US">
                <a:cs typeface="Calibri"/>
              </a:rPr>
              <a:t>which could suggest that these 2 segments are varied purchasers with little correlation in what they buy</a:t>
            </a:r>
          </a:p>
        </p:txBody>
      </p:sp>
      <p:sp>
        <p:nvSpPr>
          <p:cNvPr id="4" name="Slide Number Placeholder 3"/>
          <p:cNvSpPr>
            <a:spLocks noGrp="1"/>
          </p:cNvSpPr>
          <p:nvPr>
            <p:ph type="sldNum" sz="quarter" idx="5"/>
          </p:nvPr>
        </p:nvSpPr>
        <p:spPr/>
        <p:txBody>
          <a:bodyPr/>
          <a:lstStyle/>
          <a:p>
            <a:fld id="{8356CF3D-DBA4-4C9D-BC07-BAB3C8BF2040}" type="slidenum">
              <a:rPr lang="en-SG" smtClean="0"/>
              <a:t>24</a:t>
            </a:fld>
            <a:endParaRPr lang="en-SG"/>
          </a:p>
        </p:txBody>
      </p:sp>
    </p:spTree>
    <p:extLst>
      <p:ext uri="{BB962C8B-B14F-4D97-AF65-F5344CB8AC3E}">
        <p14:creationId xmlns:p14="http://schemas.microsoft.com/office/powerpoint/2010/main" val="503903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Given the RFM as well as the market basket analysis we have designed a </a:t>
            </a:r>
            <a:r>
              <a:rPr lang="en-US" err="1">
                <a:cs typeface="Calibri"/>
              </a:rPr>
              <a:t>reccomendation</a:t>
            </a:r>
            <a:r>
              <a:rPr lang="en-US">
                <a:cs typeface="Calibri"/>
              </a:rPr>
              <a:t> system, to suggest items to a customer based on their segment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56CF3D-DBA4-4C9D-BC07-BAB3C8BF2040}"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677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To perform a recommendation for a customer, we first need to determine their segment based on the RFM analysis. Once we have determined the customer's segment, we can use market basket analysis to identify items that are frequently purchased together by customers in that segment. We can then use these frequent </a:t>
            </a:r>
            <a:r>
              <a:rPr lang="en-SG" err="1"/>
              <a:t>itemsets</a:t>
            </a:r>
            <a:r>
              <a:rPr lang="en-SG"/>
              <a:t> to make recommendations for the customer based on their current basket.</a:t>
            </a:r>
            <a:br>
              <a:rPr lang="en-US">
                <a:cs typeface="+mn-lt"/>
              </a:rPr>
            </a:br>
            <a:br>
              <a:rPr lang="en-US">
                <a:cs typeface="+mn-lt"/>
              </a:rPr>
            </a:br>
            <a:r>
              <a:rPr lang="en-US">
                <a:cs typeface="Calibri"/>
              </a:rPr>
              <a:t>This </a:t>
            </a:r>
            <a:r>
              <a:rPr lang="en-US" err="1">
                <a:cs typeface="Calibri"/>
              </a:rPr>
              <a:t>market_basket</a:t>
            </a:r>
            <a:r>
              <a:rPr lang="en-US">
                <a:cs typeface="Calibri"/>
              </a:rPr>
              <a:t> function does this</a:t>
            </a:r>
            <a:r>
              <a:rPr lang="en-US"/>
              <a:t> through the use of the </a:t>
            </a:r>
            <a:r>
              <a:rPr lang="en-US" err="1"/>
              <a:t>APriori</a:t>
            </a:r>
            <a:r>
              <a:rPr lang="en-US"/>
              <a:t> algorithm. Showing antecedents and consequents keywords inside the </a:t>
            </a:r>
            <a:r>
              <a:rPr lang="en-US" err="1"/>
              <a:t>market_basket</a:t>
            </a:r>
            <a:r>
              <a:rPr lang="en-US"/>
              <a:t> function to identify frequent </a:t>
            </a:r>
            <a:r>
              <a:rPr lang="en-US" err="1"/>
              <a:t>itemsets</a:t>
            </a:r>
            <a:r>
              <a:rPr lang="en-US"/>
              <a:t> and association rules. Then, use the resulting data to make product recommendations to customers based on their segment and the items in their basket. The rules of which represent sets of items that tend to be purchased together by customers within each segment.</a:t>
            </a:r>
            <a:br>
              <a:rPr lang="en-US">
                <a:cs typeface="+mn-lt"/>
              </a:rPr>
            </a:br>
            <a:br>
              <a:rPr lang="en-US">
                <a:cs typeface="+mn-lt"/>
              </a:rPr>
            </a:br>
            <a:r>
              <a:rPr lang="en-US">
                <a:cs typeface="Calibri"/>
              </a:rPr>
              <a:t>we'll now show a demonstration of how the market basket analysis works</a:t>
            </a:r>
            <a:br>
              <a:rPr lang="en-US">
                <a:cs typeface="+mn-lt"/>
              </a:rPr>
            </a:br>
            <a:br>
              <a:rPr lang="en-US">
                <a:cs typeface="+mn-lt"/>
              </a:rPr>
            </a:br>
            <a:r>
              <a:rPr lang="en-US">
                <a:cs typeface="Calibri"/>
              </a:rPr>
              <a:t>In our first scenario. We'll take the persona of a customer, under the Promising segment and with 2 items in basket </a:t>
            </a:r>
            <a:br>
              <a:rPr lang="en-US">
                <a:cs typeface="+mn-lt"/>
              </a:rPr>
            </a:br>
            <a:r>
              <a:rPr lang="en-US">
                <a:cs typeface="Calibri"/>
              </a:rPr>
              <a:t>and champion with two products in cart. </a:t>
            </a:r>
          </a:p>
          <a:p>
            <a:br>
              <a:rPr lang="en-US">
                <a:cs typeface="+mn-lt"/>
              </a:rPr>
            </a:br>
            <a:r>
              <a:rPr lang="en-US">
                <a:cs typeface="+mn-lt"/>
              </a:rPr>
              <a:t>and lastly we'll show a persona where a customer might be new to H&amp;M's business or simply has not made any purchases within the last two years</a:t>
            </a:r>
            <a:br>
              <a:rPr lang="en-US">
                <a:cs typeface="+mn-lt"/>
              </a:rPr>
            </a:br>
            <a:endParaRPr lang="en-US">
              <a:cs typeface="Calibri"/>
            </a:endParaRPr>
          </a:p>
        </p:txBody>
      </p:sp>
      <p:sp>
        <p:nvSpPr>
          <p:cNvPr id="4" name="Slide Number Placeholder 3"/>
          <p:cNvSpPr>
            <a:spLocks noGrp="1"/>
          </p:cNvSpPr>
          <p:nvPr>
            <p:ph type="sldNum" sz="quarter" idx="5"/>
          </p:nvPr>
        </p:nvSpPr>
        <p:spPr/>
        <p:txBody>
          <a:bodyPr/>
          <a:lstStyle/>
          <a:p>
            <a:fld id="{8356CF3D-DBA4-4C9D-BC07-BAB3C8BF2040}" type="slidenum">
              <a:rPr lang="en-SG" smtClean="0"/>
              <a:t>26</a:t>
            </a:fld>
            <a:endParaRPr lang="en-SG"/>
          </a:p>
        </p:txBody>
      </p:sp>
    </p:spTree>
    <p:extLst>
      <p:ext uri="{BB962C8B-B14F-4D97-AF65-F5344CB8AC3E}">
        <p14:creationId xmlns:p14="http://schemas.microsoft.com/office/powerpoint/2010/main" val="2688996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i="0">
                <a:solidFill>
                  <a:srgbClr val="374151"/>
                </a:solidFill>
                <a:effectLst/>
                <a:latin typeface="Söhne"/>
              </a:rPr>
              <a:t>Today, I'll be presenting using the RFM (Recency, Frequency, Monetary) analysis to segment customers. </a:t>
            </a:r>
          </a:p>
          <a:p>
            <a:r>
              <a:rPr lang="en-SG" b="0" i="0">
                <a:solidFill>
                  <a:srgbClr val="374151"/>
                </a:solidFill>
                <a:effectLst/>
                <a:latin typeface="Söhne"/>
              </a:rPr>
              <a:t>RFM analysis is a marketing technique used to </a:t>
            </a:r>
            <a:r>
              <a:rPr lang="en-SG" b="0" i="0" err="1">
                <a:solidFill>
                  <a:srgbClr val="374151"/>
                </a:solidFill>
                <a:effectLst/>
                <a:latin typeface="Söhne"/>
              </a:rPr>
              <a:t>analyze</a:t>
            </a:r>
            <a:r>
              <a:rPr lang="en-SG" b="0" i="0">
                <a:solidFill>
                  <a:srgbClr val="374151"/>
                </a:solidFill>
                <a:effectLst/>
                <a:latin typeface="Söhne"/>
              </a:rPr>
              <a:t> customer </a:t>
            </a:r>
            <a:r>
              <a:rPr lang="en-SG" b="0" i="0" err="1">
                <a:solidFill>
                  <a:srgbClr val="374151"/>
                </a:solidFill>
                <a:effectLst/>
                <a:latin typeface="Söhne"/>
              </a:rPr>
              <a:t>behavior</a:t>
            </a:r>
            <a:r>
              <a:rPr lang="en-SG" b="0" i="0">
                <a:solidFill>
                  <a:srgbClr val="374151"/>
                </a:solidFill>
                <a:effectLst/>
                <a:latin typeface="Söhne"/>
              </a:rPr>
              <a:t> and divide them into different segments based on their buying patterns.</a:t>
            </a:r>
          </a:p>
          <a:p>
            <a:r>
              <a:rPr lang="en-SG" b="0" i="0">
                <a:solidFill>
                  <a:srgbClr val="374151"/>
                </a:solidFill>
                <a:effectLst/>
                <a:latin typeface="Söhne"/>
              </a:rPr>
              <a:t>In order to better understand our customers, we will use RFM analysis to segment the customer base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56CF3D-DBA4-4C9D-BC07-BAB3C8BF2040}"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855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8356CF3D-DBA4-4C9D-BC07-BAB3C8BF2040}" type="slidenum">
              <a:rPr lang="en-SG" smtClean="0"/>
              <a:t>28</a:t>
            </a:fld>
            <a:endParaRPr lang="en-SG"/>
          </a:p>
        </p:txBody>
      </p:sp>
    </p:spTree>
    <p:extLst>
      <p:ext uri="{BB962C8B-B14F-4D97-AF65-F5344CB8AC3E}">
        <p14:creationId xmlns:p14="http://schemas.microsoft.com/office/powerpoint/2010/main" val="796251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b="0" i="0">
                <a:solidFill>
                  <a:srgbClr val="374151"/>
                </a:solidFill>
                <a:effectLst/>
                <a:latin typeface="Söhne"/>
              </a:rPr>
              <a:t>There are several potential data governance issues that we need to look into:</a:t>
            </a:r>
          </a:p>
          <a:p>
            <a:pPr algn="l"/>
            <a:r>
              <a:rPr lang="en-SG" b="0" i="0">
                <a:solidFill>
                  <a:srgbClr val="374151"/>
                </a:solidFill>
                <a:effectLst/>
                <a:latin typeface="Söhne"/>
              </a:rPr>
              <a:t>Firstly, Privacy: The transaction data may contain personally information. If this data is not properly secured, it could lead to breaches of privacy and other legal consequences.</a:t>
            </a:r>
          </a:p>
          <a:p>
            <a:pPr algn="l"/>
            <a:r>
              <a:rPr lang="en-SG" b="0" i="0">
                <a:solidFill>
                  <a:srgbClr val="374151"/>
                </a:solidFill>
                <a:effectLst/>
                <a:latin typeface="Söhne"/>
              </a:rPr>
              <a:t>Secondly, data quality: The transaction data needs to be of high quality to ensure accurate results. </a:t>
            </a:r>
          </a:p>
          <a:p>
            <a:pPr algn="l"/>
            <a:r>
              <a:rPr lang="en-SG" b="0" i="0">
                <a:solidFill>
                  <a:srgbClr val="374151"/>
                </a:solidFill>
                <a:effectLst/>
                <a:latin typeface="Söhne"/>
              </a:rPr>
              <a:t>For data accessibility, the access to the transaction data needs to be restricted to only authorized personnel who have a legitimate business need for it. This can help prevent unauthorized access, misuse, or theft of the data.</a:t>
            </a:r>
          </a:p>
          <a:p>
            <a:pPr algn="l"/>
            <a:r>
              <a:rPr lang="en-SG" b="0" i="0">
                <a:solidFill>
                  <a:srgbClr val="374151"/>
                </a:solidFill>
                <a:effectLst/>
                <a:latin typeface="Söhne"/>
              </a:rPr>
              <a:t>There may be bias in the data, such as certain demographics being overrepresented or underrepresented. This could lead to biased results from the RFM analysis and the recommender system.</a:t>
            </a:r>
          </a:p>
          <a:p>
            <a:pPr algn="l"/>
            <a:r>
              <a:rPr lang="en-SG" b="0" i="0">
                <a:solidFill>
                  <a:srgbClr val="374151"/>
                </a:solidFill>
                <a:effectLst/>
                <a:latin typeface="Söhne"/>
              </a:rPr>
              <a:t>Lastly, Compliance: There are several data governance laws to be followed, such as Personal Data Protection Act (PDPA) and Personal Data Protection Commission (PDPC) Guidelines. Non-compliance with these laws and regulations could result in legal and financial consequences for the company.</a:t>
            </a:r>
          </a:p>
          <a:p>
            <a:pPr algn="l"/>
            <a:endParaRPr lang="en-SG" b="0" i="0">
              <a:solidFill>
                <a:srgbClr val="374151"/>
              </a:solidFill>
              <a:effectLst/>
              <a:latin typeface="Söhne"/>
            </a:endParaRPr>
          </a:p>
          <a:p>
            <a:pPr algn="l"/>
            <a:r>
              <a:rPr lang="en-SG" b="0" i="0">
                <a:solidFill>
                  <a:srgbClr val="374151"/>
                </a:solidFill>
                <a:effectLst/>
                <a:latin typeface="Söhne"/>
              </a:rPr>
              <a:t>It is important for H&amp;M to ensure that proper data governance measures are in place to address these issues and ensure the responsible and ethical use of customer transaction data</a:t>
            </a:r>
            <a:endParaRPr lang="en-US">
              <a:cs typeface="Calibri"/>
            </a:endParaRPr>
          </a:p>
        </p:txBody>
      </p:sp>
      <p:sp>
        <p:nvSpPr>
          <p:cNvPr id="4" name="Slide Number Placeholder 3"/>
          <p:cNvSpPr>
            <a:spLocks noGrp="1"/>
          </p:cNvSpPr>
          <p:nvPr>
            <p:ph type="sldNum" sz="quarter" idx="5"/>
          </p:nvPr>
        </p:nvSpPr>
        <p:spPr/>
        <p:txBody>
          <a:bodyPr/>
          <a:lstStyle/>
          <a:p>
            <a:fld id="{8356CF3D-DBA4-4C9D-BC07-BAB3C8BF2040}" type="slidenum">
              <a:rPr lang="en-SG" smtClean="0"/>
              <a:t>29</a:t>
            </a:fld>
            <a:endParaRPr lang="en-SG"/>
          </a:p>
        </p:txBody>
      </p:sp>
    </p:spTree>
    <p:extLst>
      <p:ext uri="{BB962C8B-B14F-4D97-AF65-F5344CB8AC3E}">
        <p14:creationId xmlns:p14="http://schemas.microsoft.com/office/powerpoint/2010/main" val="1111220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First, let’s have a quick background on H&amp;M; H&amp;M is a </a:t>
            </a:r>
            <a:r>
              <a:rPr lang="en-US" b="0" i="0">
                <a:solidFill>
                  <a:srgbClr val="4D5156"/>
                </a:solidFill>
                <a:effectLst/>
                <a:latin typeface="arial" panose="020B0604020202020204" pitchFamily="34" charset="0"/>
              </a:rPr>
              <a:t>multinational clothing company based in Sweden that focuses on fast-fashion clothing</a:t>
            </a:r>
            <a:r>
              <a:rPr lang="en-SG" b="0" i="0">
                <a:solidFill>
                  <a:srgbClr val="4D5156"/>
                </a:solidFill>
                <a:effectLst/>
                <a:latin typeface="arial" panose="020B0604020202020204" pitchFamily="34" charset="0"/>
              </a:rPr>
              <a:t>. It </a:t>
            </a:r>
            <a:r>
              <a:rPr lang="en-SG"/>
              <a:t>is a leading global fashion retailer that has a strong presence in the apparel industry. It was also ranked among the world’s top 10 most valuable apparel brands in 2022. As of Nov 2022, H&amp;M has more than 4000 stores worldwide and employs more than 100,000 people. </a:t>
            </a:r>
          </a:p>
          <a:p>
            <a:endParaRPr lang="en-SG"/>
          </a:p>
        </p:txBody>
      </p:sp>
      <p:sp>
        <p:nvSpPr>
          <p:cNvPr id="4" name="Slide Number Placeholder 3"/>
          <p:cNvSpPr>
            <a:spLocks noGrp="1"/>
          </p:cNvSpPr>
          <p:nvPr>
            <p:ph type="sldNum" sz="quarter" idx="5"/>
          </p:nvPr>
        </p:nvSpPr>
        <p:spPr/>
        <p:txBody>
          <a:bodyPr/>
          <a:lstStyle/>
          <a:p>
            <a:fld id="{8356CF3D-DBA4-4C9D-BC07-BAB3C8BF2040}" type="slidenum">
              <a:rPr lang="en-SG" smtClean="0"/>
              <a:t>3</a:t>
            </a:fld>
            <a:endParaRPr lang="en-SG"/>
          </a:p>
        </p:txBody>
      </p:sp>
    </p:spTree>
    <p:extLst>
      <p:ext uri="{BB962C8B-B14F-4D97-AF65-F5344CB8AC3E}">
        <p14:creationId xmlns:p14="http://schemas.microsoft.com/office/powerpoint/2010/main" val="1992014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
              <a:t>To ensure the effectiveness of the recommendation system, H&amp;M needs to collect feedback from customers and analyze new data. By monitoring the system's performance, H&amp;M can identify areas for improvement and make changes to the system over time. For example, the company can analyze which recommendations customers are clicking on and purchasing and use this information to adjust the system to improve the accuracy of future recommendations.</a:t>
            </a:r>
            <a:endParaRPr lang="en-US"/>
          </a:p>
          <a:p>
            <a:pPr algn="just"/>
            <a:endParaRPr lang="en-US"/>
          </a:p>
          <a:p>
            <a:pPr algn="just"/>
            <a:r>
              <a:rPr lang="en"/>
              <a:t>Continuous improvement of the recommendation system is essential to keep up with changing customer preferences and trends. By consistently evaluating and improving the system, H&amp;M can maintain its competitive position in the market, enhance customer satisfaction, and drive business growth.</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8356CF3D-DBA4-4C9D-BC07-BAB3C8BF2040}" type="slidenum">
              <a:rPr lang="en-SG" smtClean="0"/>
              <a:t>30</a:t>
            </a:fld>
            <a:endParaRPr lang="en-SG"/>
          </a:p>
        </p:txBody>
      </p:sp>
    </p:spTree>
    <p:extLst>
      <p:ext uri="{BB962C8B-B14F-4D97-AF65-F5344CB8AC3E}">
        <p14:creationId xmlns:p14="http://schemas.microsoft.com/office/powerpoint/2010/main" val="2542728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56CF3D-DBA4-4C9D-BC07-BAB3C8BF2040}" type="slidenum">
              <a:rPr lang="en-SG" smtClean="0"/>
              <a:t>31</a:t>
            </a:fld>
            <a:endParaRPr lang="en-SG"/>
          </a:p>
        </p:txBody>
      </p:sp>
    </p:spTree>
    <p:extLst>
      <p:ext uri="{BB962C8B-B14F-4D97-AF65-F5344CB8AC3E}">
        <p14:creationId xmlns:p14="http://schemas.microsoft.com/office/powerpoint/2010/main" val="2150712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took a two pronged approach when creating the recommender system. Firstly, we based </a:t>
            </a:r>
            <a:endParaRPr lang="en-US"/>
          </a:p>
        </p:txBody>
      </p:sp>
      <p:sp>
        <p:nvSpPr>
          <p:cNvPr id="4" name="Slide Number Placeholder 3"/>
          <p:cNvSpPr>
            <a:spLocks noGrp="1"/>
          </p:cNvSpPr>
          <p:nvPr>
            <p:ph type="sldNum" sz="quarter" idx="5"/>
          </p:nvPr>
        </p:nvSpPr>
        <p:spPr/>
        <p:txBody>
          <a:bodyPr/>
          <a:lstStyle/>
          <a:p>
            <a:fld id="{8356CF3D-DBA4-4C9D-BC07-BAB3C8BF2040}" type="slidenum">
              <a:rPr lang="en-SG" smtClean="0"/>
              <a:t>33</a:t>
            </a:fld>
            <a:endParaRPr lang="en-SG"/>
          </a:p>
        </p:txBody>
      </p:sp>
    </p:spTree>
    <p:extLst>
      <p:ext uri="{BB962C8B-B14F-4D97-AF65-F5344CB8AC3E}">
        <p14:creationId xmlns:p14="http://schemas.microsoft.com/office/powerpoint/2010/main" val="2711043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8356CF3D-DBA4-4C9D-BC07-BAB3C8BF2040}" type="slidenum">
              <a:rPr lang="en-SG" smtClean="0"/>
              <a:t>34</a:t>
            </a:fld>
            <a:endParaRPr lang="en-SG"/>
          </a:p>
        </p:txBody>
      </p:sp>
    </p:spTree>
    <p:extLst>
      <p:ext uri="{BB962C8B-B14F-4D97-AF65-F5344CB8AC3E}">
        <p14:creationId xmlns:p14="http://schemas.microsoft.com/office/powerpoint/2010/main" val="337721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b="1"/>
              <a:t> In this project, sampling bias are introduced to the model when the data used to train the recommendation system is not diverse enough. Also, bias is introduced  if the recommendation system only suggests certain types of clothing or </a:t>
            </a:r>
            <a:r>
              <a:rPr lang="en" b="1" err="1"/>
              <a:t>colours</a:t>
            </a:r>
            <a:r>
              <a:rPr lang="en" b="1"/>
              <a:t> because they have been popular in the past, without considering that customer preferences may have changed over time. In other hands, if a customer intentionally browses certain products or clicks on certain links to influence the recommendations they receive. Inaccurate and unreliable recommendations may not reflect the actual preferences and </a:t>
            </a:r>
            <a:r>
              <a:rPr lang="en" b="1" err="1"/>
              <a:t>behaviours</a:t>
            </a:r>
            <a:r>
              <a:rPr lang="en" b="1"/>
              <a:t> of customers. Due to the limitation of the data set , the recommendation system relies solely on quantitative data, such as past purchase history and clickstream data, and ignores qualitative factors, such as customer feedback and preferences. It will lead the recommendation system to suggest specific products based solely on past purchases, without considering other factors such as customer feedback on the product's fit, style, or quality. suppose the recommendation system is trained on data that includes only popular products among certain customer groups, the overfitting will happen.</a:t>
            </a:r>
            <a:endParaRPr lang="en-US" err="1"/>
          </a:p>
        </p:txBody>
      </p:sp>
      <p:sp>
        <p:nvSpPr>
          <p:cNvPr id="4" name="Slide Number Placeholder 3"/>
          <p:cNvSpPr>
            <a:spLocks noGrp="1"/>
          </p:cNvSpPr>
          <p:nvPr>
            <p:ph type="sldNum" sz="quarter" idx="5"/>
          </p:nvPr>
        </p:nvSpPr>
        <p:spPr/>
        <p:txBody>
          <a:bodyPr/>
          <a:lstStyle/>
          <a:p>
            <a:fld id="{8356CF3D-DBA4-4C9D-BC07-BAB3C8BF2040}" type="slidenum">
              <a:rPr lang="en-SG" smtClean="0"/>
              <a:t>35</a:t>
            </a:fld>
            <a:endParaRPr lang="en-SG"/>
          </a:p>
        </p:txBody>
      </p:sp>
    </p:spTree>
    <p:extLst>
      <p:ext uri="{BB962C8B-B14F-4D97-AF65-F5344CB8AC3E}">
        <p14:creationId xmlns:p14="http://schemas.microsoft.com/office/powerpoint/2010/main" val="3093679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Data Provenance is an essential part of data governance by documenting its data management processes and policies. It helps the Organization in following aspects:</a:t>
            </a:r>
          </a:p>
          <a:p>
            <a:endParaRPr lang="en-US" b="1">
              <a:cs typeface="Calibri"/>
            </a:endParaRPr>
          </a:p>
          <a:p>
            <a:r>
              <a:rPr lang="en" b="1"/>
              <a:t>In this project, the data provenance is following below steps:</a:t>
            </a:r>
            <a:endParaRPr lang="en-US"/>
          </a:p>
        </p:txBody>
      </p:sp>
      <p:sp>
        <p:nvSpPr>
          <p:cNvPr id="4" name="Slide Number Placeholder 3"/>
          <p:cNvSpPr>
            <a:spLocks noGrp="1"/>
          </p:cNvSpPr>
          <p:nvPr>
            <p:ph type="sldNum" sz="quarter" idx="5"/>
          </p:nvPr>
        </p:nvSpPr>
        <p:spPr/>
        <p:txBody>
          <a:bodyPr/>
          <a:lstStyle/>
          <a:p>
            <a:fld id="{8356CF3D-DBA4-4C9D-BC07-BAB3C8BF2040}" type="slidenum">
              <a:rPr lang="en-SG" smtClean="0"/>
              <a:t>36</a:t>
            </a:fld>
            <a:endParaRPr lang="en-SG"/>
          </a:p>
        </p:txBody>
      </p:sp>
    </p:spTree>
    <p:extLst>
      <p:ext uri="{BB962C8B-B14F-4D97-AF65-F5344CB8AC3E}">
        <p14:creationId xmlns:p14="http://schemas.microsoft.com/office/powerpoint/2010/main" val="3576650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a:p>
            <a:r>
              <a:rPr lang="en-SG"/>
              <a:t>Around 92% customers have active membership with H&amp;M, but only 35% of them subscribe to the fashion new.</a:t>
            </a:r>
          </a:p>
          <a:p>
            <a:endParaRPr lang="en-SG"/>
          </a:p>
        </p:txBody>
      </p:sp>
      <p:sp>
        <p:nvSpPr>
          <p:cNvPr id="4" name="Slide Number Placeholder 3"/>
          <p:cNvSpPr>
            <a:spLocks noGrp="1"/>
          </p:cNvSpPr>
          <p:nvPr>
            <p:ph type="sldNum" sz="quarter" idx="5"/>
          </p:nvPr>
        </p:nvSpPr>
        <p:spPr/>
        <p:txBody>
          <a:bodyPr/>
          <a:lstStyle/>
          <a:p>
            <a:fld id="{8356CF3D-DBA4-4C9D-BC07-BAB3C8BF2040}" type="slidenum">
              <a:rPr lang="en-SG" smtClean="0"/>
              <a:t>37</a:t>
            </a:fld>
            <a:endParaRPr lang="en-SG"/>
          </a:p>
        </p:txBody>
      </p:sp>
    </p:spTree>
    <p:extLst>
      <p:ext uri="{BB962C8B-B14F-4D97-AF65-F5344CB8AC3E}">
        <p14:creationId xmlns:p14="http://schemas.microsoft.com/office/powerpoint/2010/main" val="35535944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Jan, Feb, Mar is the lowest transactions consistently across 2019 and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SG"/>
              <a:t>May, June July is the highest across 2019 and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SG"/>
              <a:t>We want to do our recommender campaign during the non-peak season to boost the </a:t>
            </a:r>
            <a:r>
              <a:rPr lang="en-SG" err="1"/>
              <a:t>sales,Jane</a:t>
            </a:r>
            <a:r>
              <a:rPr lang="en-SG"/>
              <a:t> Feb Mar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a:p>
          <a:p>
            <a:r>
              <a:rPr lang="en-SG"/>
              <a:t>Over 2 years, the sales do not seem to increase, so need to have new strategies to improve sales</a:t>
            </a:r>
          </a:p>
          <a:p>
            <a:endParaRPr lang="en-SG"/>
          </a:p>
          <a:p>
            <a:endParaRPr lang="en-SG"/>
          </a:p>
        </p:txBody>
      </p:sp>
      <p:sp>
        <p:nvSpPr>
          <p:cNvPr id="4" name="Slide Number Placeholder 3"/>
          <p:cNvSpPr>
            <a:spLocks noGrp="1"/>
          </p:cNvSpPr>
          <p:nvPr>
            <p:ph type="sldNum" sz="quarter" idx="5"/>
          </p:nvPr>
        </p:nvSpPr>
        <p:spPr/>
        <p:txBody>
          <a:bodyPr/>
          <a:lstStyle/>
          <a:p>
            <a:fld id="{8356CF3D-DBA4-4C9D-BC07-BAB3C8BF2040}" type="slidenum">
              <a:rPr lang="en-SG" smtClean="0"/>
              <a:t>38</a:t>
            </a:fld>
            <a:endParaRPr lang="en-SG"/>
          </a:p>
        </p:txBody>
      </p:sp>
    </p:spTree>
    <p:extLst>
      <p:ext uri="{BB962C8B-B14F-4D97-AF65-F5344CB8AC3E}">
        <p14:creationId xmlns:p14="http://schemas.microsoft.com/office/powerpoint/2010/main" val="7205709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In this visualization, we are using the </a:t>
            </a:r>
            <a:r>
              <a:rPr lang="en-SG" err="1"/>
              <a:t>Apriori</a:t>
            </a:r>
            <a:r>
              <a:rPr lang="en-SG"/>
              <a:t> algorithm to generate frequent </a:t>
            </a:r>
            <a:r>
              <a:rPr lang="en-SG" err="1"/>
              <a:t>itemsets</a:t>
            </a:r>
            <a:r>
              <a:rPr lang="en-SG"/>
              <a:t> and association rules for each of the customer groups in our dataset. For each group, we are selecting the top 10 association rules by lift, which indicates the strength of the relationship between the antecedents and consequents in each rule. </a:t>
            </a:r>
            <a:endParaRPr lang="en-US"/>
          </a:p>
          <a:p>
            <a:r>
              <a:rPr lang="en-SG"/>
              <a:t> </a:t>
            </a:r>
            <a:endParaRPr lang="en-SG">
              <a:cs typeface="Calibri"/>
            </a:endParaRPr>
          </a:p>
          <a:p>
            <a:r>
              <a:rPr lang="en-SG"/>
              <a:t>We are then visualizing the frequency of co-occurrence of products in these top association rules using a heatmap. The heatmap shows the frequency of each combination of products in the antecedents and consequents of the association rules. The darker the </a:t>
            </a:r>
            <a:r>
              <a:rPr lang="en-SG" err="1"/>
              <a:t>color</a:t>
            </a:r>
            <a:r>
              <a:rPr lang="en-SG"/>
              <a:t>, the more frequently those products occur together in the same transaction. </a:t>
            </a:r>
            <a:endParaRPr lang="en-SG">
              <a:cs typeface="Calibri"/>
            </a:endParaRPr>
          </a:p>
          <a:p>
            <a:r>
              <a:rPr lang="en-SG"/>
              <a:t> </a:t>
            </a:r>
            <a:endParaRPr lang="en-SG">
              <a:cs typeface="Calibri"/>
            </a:endParaRPr>
          </a:p>
          <a:p>
            <a:r>
              <a:rPr lang="en-SG"/>
              <a:t>For the low spenders group, we can see that the antecedents and consequents intersect at a value of 0.04. This means that items in the antecedents and consequents occur together in 4% of transactions for this group. Similarly, for the promising group, the intersection is also at 0.04</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56CF3D-DBA4-4C9D-BC07-BAB3C8BF2040}"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166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high spenders group, the intersection is at 0.03, indicating a stronger relationship between items in the antecedents and consequents. Finally, for the champion group, the intersection is also at 0.04, indicating a similar level of association as the low spenders and promising groups.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56CF3D-DBA4-4C9D-BC07-BAB3C8BF2040}"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8503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The retail industry is highly competitive market. H&amp;M has managed to stay relevant and in demand as it has high quality and trendy products for a low cost, as shown by the quadrants on our slide. However, despite its success, H&amp;M has been facing several challenges. </a:t>
            </a:r>
            <a:r>
              <a:rPr lang="en-US"/>
              <a:t>One of the significant challenges faced by H&amp;M is increasing its sales and driving growth. In order to strive in the growingly competitive retail industry, H&amp;M must target customers more effectively by leveraging data science concepts to improve their revenue and boost transactions. </a:t>
            </a:r>
            <a:endParaRPr lang="en-SG"/>
          </a:p>
        </p:txBody>
      </p:sp>
      <p:sp>
        <p:nvSpPr>
          <p:cNvPr id="4" name="Slide Number Placeholder 3"/>
          <p:cNvSpPr>
            <a:spLocks noGrp="1"/>
          </p:cNvSpPr>
          <p:nvPr>
            <p:ph type="sldNum" sz="quarter" idx="5"/>
          </p:nvPr>
        </p:nvSpPr>
        <p:spPr/>
        <p:txBody>
          <a:bodyPr/>
          <a:lstStyle/>
          <a:p>
            <a:fld id="{8356CF3D-DBA4-4C9D-BC07-BAB3C8BF2040}" type="slidenum">
              <a:rPr lang="en-SG" smtClean="0"/>
              <a:t>4</a:t>
            </a:fld>
            <a:endParaRPr lang="en-SG"/>
          </a:p>
        </p:txBody>
      </p:sp>
    </p:spTree>
    <p:extLst>
      <p:ext uri="{BB962C8B-B14F-4D97-AF65-F5344CB8AC3E}">
        <p14:creationId xmlns:p14="http://schemas.microsoft.com/office/powerpoint/2010/main" val="176786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buFont typeface="Arial" panose="020B0604020202020204" pitchFamily="34" charset="0"/>
              <a:buNone/>
            </a:pPr>
            <a:r>
              <a:rPr lang="en-US" sz="1200" b="0">
                <a:latin typeface="Calibri" panose="020F0502020204030204" pitchFamily="34" charset="0"/>
                <a:ea typeface="Calibri" panose="020F0502020204030204" pitchFamily="34" charset="0"/>
                <a:cs typeface="Calibri" panose="020F0502020204030204" pitchFamily="34" charset="0"/>
              </a:rPr>
              <a:t>Based on the challenges faced by H&amp;M, our team has proposed the following solutions. There are three main objectives for this project. First, we want to perform RFM analysis to gain insights into customer </a:t>
            </a:r>
            <a:r>
              <a:rPr lang="en-US" sz="1200" b="0" err="1">
                <a:latin typeface="Calibri" panose="020F0502020204030204" pitchFamily="34" charset="0"/>
                <a:ea typeface="Calibri" panose="020F0502020204030204" pitchFamily="34" charset="0"/>
                <a:cs typeface="Calibri" panose="020F0502020204030204" pitchFamily="34" charset="0"/>
              </a:rPr>
              <a:t>behaviour</a:t>
            </a:r>
            <a:r>
              <a:rPr lang="en-US" sz="1200" b="0">
                <a:latin typeface="Calibri" panose="020F0502020204030204" pitchFamily="34" charset="0"/>
                <a:ea typeface="Calibri" panose="020F0502020204030204" pitchFamily="34" charset="0"/>
                <a:cs typeface="Calibri" panose="020F0502020204030204" pitchFamily="34" charset="0"/>
              </a:rPr>
              <a:t> patterns and preferences, which will then allow H&amp;M to effectively target their customers. Next, we want to conduct a market basket analysis to identify cross-selling opportunities for H&amp;M so that they will be able to maximize their sales from targeted customers. Finally, we want to develop a personalized product recommendation system based on the combined analysis of customer </a:t>
            </a:r>
            <a:r>
              <a:rPr lang="en-US" sz="1200" b="0" err="1">
                <a:latin typeface="Calibri" panose="020F0502020204030204" pitchFamily="34" charset="0"/>
                <a:ea typeface="Calibri" panose="020F0502020204030204" pitchFamily="34" charset="0"/>
                <a:cs typeface="Calibri" panose="020F0502020204030204" pitchFamily="34" charset="0"/>
              </a:rPr>
              <a:t>behaviours</a:t>
            </a:r>
            <a:r>
              <a:rPr lang="en-US" sz="1200" b="0">
                <a:latin typeface="Calibri" panose="020F0502020204030204" pitchFamily="34" charset="0"/>
                <a:ea typeface="Calibri" panose="020F0502020204030204" pitchFamily="34" charset="0"/>
                <a:cs typeface="Calibri" panose="020F0502020204030204" pitchFamily="34" charset="0"/>
              </a:rPr>
              <a:t> and product strategy to enable H&amp;M to promote specific products to their customers, which will help to boost their quantity and volume of sales. Overall, these objectives aim to improve the customer engagement and loyalty, and ultimately drive sales growth for H&amp;M.</a:t>
            </a:r>
            <a:endParaRPr lang="en-SG" sz="1200" b="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8356CF3D-DBA4-4C9D-BC07-BAB3C8BF2040}" type="slidenum">
              <a:rPr lang="en-SG" smtClean="0"/>
              <a:t>5</a:t>
            </a:fld>
            <a:endParaRPr lang="en-SG"/>
          </a:p>
        </p:txBody>
      </p:sp>
    </p:spTree>
    <p:extLst>
      <p:ext uri="{BB962C8B-B14F-4D97-AF65-F5344CB8AC3E}">
        <p14:creationId xmlns:p14="http://schemas.microsoft.com/office/powerpoint/2010/main" val="861646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I’ll continue with the Data Source and Exploratory Analysis of the datasets</a:t>
            </a:r>
          </a:p>
        </p:txBody>
      </p:sp>
      <p:sp>
        <p:nvSpPr>
          <p:cNvPr id="4" name="Slide Number Placeholder 3"/>
          <p:cNvSpPr>
            <a:spLocks noGrp="1"/>
          </p:cNvSpPr>
          <p:nvPr>
            <p:ph type="sldNum" sz="quarter" idx="5"/>
          </p:nvPr>
        </p:nvSpPr>
        <p:spPr/>
        <p:txBody>
          <a:bodyPr/>
          <a:lstStyle/>
          <a:p>
            <a:fld id="{8356CF3D-DBA4-4C9D-BC07-BAB3C8BF2040}" type="slidenum">
              <a:rPr lang="en-SG" smtClean="0"/>
              <a:t>6</a:t>
            </a:fld>
            <a:endParaRPr lang="en-SG"/>
          </a:p>
        </p:txBody>
      </p:sp>
    </p:spTree>
    <p:extLst>
      <p:ext uri="{BB962C8B-B14F-4D97-AF65-F5344CB8AC3E}">
        <p14:creationId xmlns:p14="http://schemas.microsoft.com/office/powerpoint/2010/main" val="2763534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For our project, we are using 3 H&amp;M datasets obtained from Kaggle.com</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a:effectLst/>
                <a:ea typeface="Calibri" panose="020F0502020204030204" pitchFamily="34" charset="0"/>
              </a:rPr>
              <a:t>The first dataset: article dataset includes products available for purchase in H&amp;M and their detailed information such as article name, section name, colour, graphical appearance, garment type.</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a:effectLst/>
                <a:ea typeface="Calibri" panose="020F0502020204030204" pitchFamily="34" charset="0"/>
              </a:rPr>
              <a:t>The second dataset: customer dataset includes customer detailed information such as </a:t>
            </a:r>
            <a:r>
              <a:rPr lang="en-US" sz="1200">
                <a:effectLst/>
                <a:ea typeface="Calibri" panose="020F0502020204030204" pitchFamily="34" charset="0"/>
              </a:rPr>
              <a:t>customer ID, member status, news frequency, 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ea typeface="Calibri" panose="020F0502020204030204" pitchFamily="34" charset="0"/>
              </a:rPr>
              <a:t>The last dataset: transaction dataset </a:t>
            </a:r>
            <a:r>
              <a:rPr lang="en-US" sz="1200"/>
              <a:t>consists of the purchases done by each customer from Sep 2018 to Sep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It includes the date of transaction, customer ID, articles ID, price, and sales Channel ID.</a:t>
            </a:r>
            <a:endParaRPr lang="en-SG"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ea typeface="Calibri" panose="020F0502020204030204" pitchFamily="34" charset="0"/>
            </a:endParaRPr>
          </a:p>
          <a:p>
            <a:endParaRPr lang="en-SG"/>
          </a:p>
          <a:p>
            <a:endParaRPr lang="en-SG"/>
          </a:p>
          <a:p>
            <a:endParaRPr lang="en-SG"/>
          </a:p>
          <a:p>
            <a:endParaRPr lang="en-SG"/>
          </a:p>
          <a:p>
            <a:endParaRPr lang="en-SG"/>
          </a:p>
          <a:p>
            <a:r>
              <a:rPr lang="en-SG"/>
              <a:t>The datasets are considered cleaned but </a:t>
            </a:r>
          </a:p>
          <a:p>
            <a:endParaRPr lang="en-SG"/>
          </a:p>
          <a:p>
            <a:endParaRPr lang="en-SG"/>
          </a:p>
        </p:txBody>
      </p:sp>
      <p:sp>
        <p:nvSpPr>
          <p:cNvPr id="4" name="Slide Number Placeholder 3"/>
          <p:cNvSpPr>
            <a:spLocks noGrp="1"/>
          </p:cNvSpPr>
          <p:nvPr>
            <p:ph type="sldNum" sz="quarter" idx="5"/>
          </p:nvPr>
        </p:nvSpPr>
        <p:spPr/>
        <p:txBody>
          <a:bodyPr/>
          <a:lstStyle/>
          <a:p>
            <a:fld id="{8356CF3D-DBA4-4C9D-BC07-BAB3C8BF2040}" type="slidenum">
              <a:rPr lang="en-SG" smtClean="0"/>
              <a:t>7</a:t>
            </a:fld>
            <a:endParaRPr lang="en-SG"/>
          </a:p>
        </p:txBody>
      </p:sp>
    </p:spTree>
    <p:extLst>
      <p:ext uri="{BB962C8B-B14F-4D97-AF65-F5344CB8AC3E}">
        <p14:creationId xmlns:p14="http://schemas.microsoft.com/office/powerpoint/2010/main" val="2911411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Next, I will continue with data exploratory on article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a:ea typeface="Calibri" panose="020F0502020204030204" pitchFamily="34" charset="0"/>
              </a:rPr>
              <a:t>As </a:t>
            </a:r>
            <a:r>
              <a:rPr lang="en-SG"/>
              <a:t>of Sept 2020</a:t>
            </a:r>
            <a:r>
              <a:rPr lang="en-SG" sz="1200">
                <a:ea typeface="Calibri" panose="020F0502020204030204" pitchFamily="34" charset="0"/>
              </a:rPr>
              <a:t>, H&amp;M has more than 100 thousands products available for purchase and varies along 19 product group name as shown in the bar chart</a:t>
            </a:r>
          </a:p>
          <a:p>
            <a:r>
              <a:rPr lang="en-SG" sz="1200">
                <a:ea typeface="Calibri" panose="020F0502020204030204" pitchFamily="34" charset="0"/>
              </a:rPr>
              <a:t>The majority of the products are garment upper body, followed by garment lower body.</a:t>
            </a:r>
          </a:p>
          <a:p>
            <a:endParaRPr lang="en-SG" sz="1200">
              <a:ea typeface="Calibri" panose="020F0502020204030204" pitchFamily="34" charset="0"/>
            </a:endParaRPr>
          </a:p>
        </p:txBody>
      </p:sp>
      <p:sp>
        <p:nvSpPr>
          <p:cNvPr id="4" name="Slide Number Placeholder 3"/>
          <p:cNvSpPr>
            <a:spLocks noGrp="1"/>
          </p:cNvSpPr>
          <p:nvPr>
            <p:ph type="sldNum" sz="quarter" idx="5"/>
          </p:nvPr>
        </p:nvSpPr>
        <p:spPr/>
        <p:txBody>
          <a:bodyPr/>
          <a:lstStyle/>
          <a:p>
            <a:fld id="{8356CF3D-DBA4-4C9D-BC07-BAB3C8BF2040}" type="slidenum">
              <a:rPr lang="en-SG" smtClean="0"/>
              <a:t>8</a:t>
            </a:fld>
            <a:endParaRPr lang="en-SG"/>
          </a:p>
        </p:txBody>
      </p:sp>
    </p:spTree>
    <p:extLst>
      <p:ext uri="{BB962C8B-B14F-4D97-AF65-F5344CB8AC3E}">
        <p14:creationId xmlns:p14="http://schemas.microsoft.com/office/powerpoint/2010/main" val="2921988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Among all the products, there are a total of 50 variation of </a:t>
            </a:r>
            <a:r>
              <a:rPr lang="en-SG" err="1"/>
              <a:t>colors</a:t>
            </a:r>
            <a:r>
              <a:rPr lang="en-SG"/>
              <a:t>.</a:t>
            </a:r>
          </a:p>
          <a:p>
            <a:r>
              <a:rPr lang="en-SG" sz="1200">
                <a:ea typeface="Calibri" panose="020F0502020204030204" pitchFamily="34" charset="0"/>
              </a:rPr>
              <a:t>Most of the products are black </a:t>
            </a:r>
            <a:r>
              <a:rPr lang="en-SG" sz="1200" err="1">
                <a:ea typeface="Calibri" panose="020F0502020204030204" pitchFamily="34" charset="0"/>
              </a:rPr>
              <a:t>color</a:t>
            </a:r>
            <a:r>
              <a:rPr lang="en-SG" sz="1200">
                <a:ea typeface="Calibri" panose="020F0502020204030204" pitchFamily="34" charset="0"/>
              </a:rPr>
              <a:t>, followed by dark blue and white.</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a:ea typeface="Calibri" panose="020F0502020204030204" pitchFamily="34" charset="0"/>
              </a:rPr>
              <a:t>About 30% of all items are monochrome (black and white) which are the basic </a:t>
            </a:r>
            <a:r>
              <a:rPr lang="en-SG" sz="1200" err="1">
                <a:ea typeface="Calibri" panose="020F0502020204030204" pitchFamily="34" charset="0"/>
              </a:rPr>
              <a:t>color</a:t>
            </a:r>
            <a:r>
              <a:rPr lang="en-SG" sz="1200">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ea typeface="Calibri" panose="020F0502020204030204" pitchFamily="34" charset="0"/>
            </a:endParaRPr>
          </a:p>
          <a:p>
            <a:endParaRPr lang="en-SG"/>
          </a:p>
        </p:txBody>
      </p:sp>
      <p:sp>
        <p:nvSpPr>
          <p:cNvPr id="4" name="Slide Number Placeholder 3"/>
          <p:cNvSpPr>
            <a:spLocks noGrp="1"/>
          </p:cNvSpPr>
          <p:nvPr>
            <p:ph type="sldNum" sz="quarter" idx="5"/>
          </p:nvPr>
        </p:nvSpPr>
        <p:spPr/>
        <p:txBody>
          <a:bodyPr/>
          <a:lstStyle/>
          <a:p>
            <a:fld id="{8356CF3D-DBA4-4C9D-BC07-BAB3C8BF2040}" type="slidenum">
              <a:rPr lang="en-SG" smtClean="0"/>
              <a:t>9</a:t>
            </a:fld>
            <a:endParaRPr lang="en-SG"/>
          </a:p>
        </p:txBody>
      </p:sp>
    </p:spTree>
    <p:extLst>
      <p:ext uri="{BB962C8B-B14F-4D97-AF65-F5344CB8AC3E}">
        <p14:creationId xmlns:p14="http://schemas.microsoft.com/office/powerpoint/2010/main" val="2870350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lnSpc>
                <a:spcPct val="100000"/>
              </a:lnSpc>
              <a:defRPr sz="4800" spc="750" baseline="0"/>
            </a:lvl1pPr>
          </a:lstStyle>
          <a:p>
            <a:r>
              <a:rPr lang="en-US"/>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Sunday, March 26, 2023</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209838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Sunday, March 26, 2023</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041154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Sunday, March 26, 2023</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30638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Sunday, March 26, 2023</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801048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Sunday, March 26, 2023</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902405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Sunday, March 26, 2023</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68146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Sunday, March 26, 2023</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1519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Sunday, March 26, 2023</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842687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Sunday, March 26, 2023</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017072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Sunday, March 26, 2023</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3272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Sunday, March 26, 2023</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25477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lIns="109728" tIns="109728" rIns="109728" bIns="91440" anchor="b"/>
          <a:lstStyle/>
          <a:p>
            <a:r>
              <a:rPr lang="en-US"/>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lIns="109728" tIns="109728" rIns="109728" bIns="91440" anchor="ctr"/>
          <a:lstStyle>
            <a:lvl1pPr algn="r">
              <a:defRPr sz="800" cap="none" spc="100" baseline="0">
                <a:solidFill>
                  <a:srgbClr val="FFFFFF"/>
                </a:solidFill>
              </a:defRPr>
            </a:lvl1pPr>
          </a:lstStyle>
          <a:p>
            <a:fld id="{AE0C963C-C1DB-4AFD-9DDC-0691666BF49B}" type="datetime2">
              <a:rPr lang="en-US" smtClean="0"/>
              <a:pPr/>
              <a:t>Sunday, March 26, 2023</a:t>
            </a:fld>
            <a:endParaRPr lang="en-US" cap="all"/>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lIns="109728" tIns="109728" rIns="109728" bIns="91440" anchor="ctr"/>
          <a:lstStyle>
            <a:lvl1pPr algn="l">
              <a:defRPr sz="800" b="0" spc="100">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lIns="109728" tIns="109728" rIns="109728" bIns="91440" anchor="ctr"/>
          <a:lstStyle>
            <a:lvl1pPr algn="r">
              <a:defRPr sz="800">
                <a:solidFill>
                  <a:srgbClr val="FFFFFF"/>
                </a:solidFill>
              </a:defRPr>
            </a:lvl1pPr>
          </a:lstStyle>
          <a:p>
            <a:fld id="{C01389E6-C847-4AD0-B56D-D205B2EAB1EE}" type="slidenum">
              <a:rPr lang="en-US" smtClean="0"/>
              <a:pPr/>
              <a:t>‹#›</a:t>
            </a:fld>
            <a:endParaRPr lang="en-US" sz="800"/>
          </a:p>
        </p:txBody>
      </p:sp>
    </p:spTree>
    <p:extLst>
      <p:ext uri="{BB962C8B-B14F-4D97-AF65-F5344CB8AC3E}">
        <p14:creationId xmlns:p14="http://schemas.microsoft.com/office/powerpoint/2010/main" val="255575452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87" r:id="rId4"/>
    <p:sldLayoutId id="2147483688" r:id="rId5"/>
    <p:sldLayoutId id="2147483693" r:id="rId6"/>
    <p:sldLayoutId id="2147483689" r:id="rId7"/>
    <p:sldLayoutId id="2147483690" r:id="rId8"/>
    <p:sldLayoutId id="2147483691" r:id="rId9"/>
    <p:sldLayoutId id="2147483692" r:id="rId10"/>
    <p:sldLayoutId id="2147483694" r:id="rId11"/>
  </p:sldLayoutIdLst>
  <p:hf sldNum="0" hdr="0" ftr="0" dt="0"/>
  <p:txStyles>
    <p:titleStyle>
      <a:lvl1pPr algn="l" defTabSz="914400" rtl="0" eaLnBrk="1" latinLnBrk="0" hangingPunct="1">
        <a:lnSpc>
          <a:spcPct val="100000"/>
        </a:lnSpc>
        <a:spcBef>
          <a:spcPct val="0"/>
        </a:spcBef>
        <a:buNone/>
        <a:defRPr sz="3600" b="1" i="0" kern="1200" cap="none"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spc="7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spc="7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spc="7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spc="7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spc="7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17.xml"/><Relationship Id="rId16" Type="http://schemas.openxmlformats.org/officeDocument/2006/relationships/diagramColors" Target="../diagrams/colors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6.png"/><Relationship Id="rId5" Type="http://schemas.openxmlformats.org/officeDocument/2006/relationships/image" Target="../media/image25.png"/><Relationship Id="rId10" Type="http://schemas.openxmlformats.org/officeDocument/2006/relationships/image" Target="../media/image35.png"/><Relationship Id="rId4" Type="http://schemas.openxmlformats.org/officeDocument/2006/relationships/image" Target="../media/image24.png"/><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F292AA-C8DB-4CAA-97C9-456CF8540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D10EB9A8-BBA2-F477-03A3-ACC51202D66E}"/>
              </a:ext>
            </a:extLst>
          </p:cNvPr>
          <p:cNvPicPr>
            <a:picLocks noChangeAspect="1"/>
          </p:cNvPicPr>
          <p:nvPr/>
        </p:nvPicPr>
        <p:blipFill rotWithShape="1">
          <a:blip r:embed="rId3"/>
          <a:srcRect l="32869" r="21639" b="-1"/>
          <a:stretch/>
        </p:blipFill>
        <p:spPr>
          <a:xfrm>
            <a:off x="5973" y="10"/>
            <a:ext cx="4587901" cy="6857990"/>
          </a:xfrm>
          <a:prstGeom prst="rect">
            <a:avLst/>
          </a:prstGeom>
        </p:spPr>
      </p:pic>
      <p:sp>
        <p:nvSpPr>
          <p:cNvPr id="11" name="Rectangle 10">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902" y="-429"/>
            <a:ext cx="7604097" cy="6857571"/>
          </a:xfrm>
          <a:prstGeom prst="rect">
            <a:avLst/>
          </a:prstGeom>
          <a:gradFill>
            <a:gsLst>
              <a:gs pos="0">
                <a:schemeClr val="accent6">
                  <a:lumMod val="75000"/>
                  <a:alpha val="73000"/>
                </a:schemeClr>
              </a:gs>
              <a:gs pos="100000">
                <a:schemeClr val="accent2"/>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901" y="0"/>
            <a:ext cx="7604097" cy="6858000"/>
          </a:xfrm>
          <a:prstGeom prst="rect">
            <a:avLst/>
          </a:prstGeom>
          <a:gradFill>
            <a:gsLst>
              <a:gs pos="0">
                <a:schemeClr val="accent5">
                  <a:alpha val="37000"/>
                </a:schemeClr>
              </a:gs>
              <a:gs pos="98000">
                <a:schemeClr val="accent2">
                  <a:alpha val="66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599847" y="4355164"/>
            <a:ext cx="7592151" cy="2502836"/>
          </a:xfrm>
          <a:prstGeom prst="rect">
            <a:avLst/>
          </a:prstGeom>
          <a:gradFill>
            <a:gsLst>
              <a:gs pos="22000">
                <a:schemeClr val="accent6">
                  <a:alpha val="39000"/>
                </a:schemeClr>
              </a:gs>
              <a:gs pos="82000">
                <a:schemeClr val="accent5">
                  <a:alpha val="19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56CF5B-1DAD-4912-86B9-FCA733692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704304">
            <a:off x="6080918" y="830588"/>
            <a:ext cx="4998441" cy="4998441"/>
          </a:xfrm>
          <a:prstGeom prst="ellipse">
            <a:avLst/>
          </a:prstGeom>
          <a:gradFill>
            <a:gsLst>
              <a:gs pos="39000">
                <a:schemeClr val="accent4">
                  <a:lumMod val="20000"/>
                  <a:lumOff val="80000"/>
                  <a:alpha val="0"/>
                </a:schemeClr>
              </a:gs>
              <a:gs pos="100000">
                <a:schemeClr val="accent6">
                  <a:alpha val="18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23121" y="421042"/>
            <a:ext cx="6133656" cy="3169674"/>
          </a:xfrm>
        </p:spPr>
        <p:txBody>
          <a:bodyPr anchor="ctr">
            <a:noAutofit/>
          </a:bodyPr>
          <a:lstStyle/>
          <a:p>
            <a:pPr algn="l"/>
            <a:r>
              <a:rPr lang="en-US" sz="3600" spc="600">
                <a:solidFill>
                  <a:schemeClr val="bg1"/>
                </a:solidFill>
              </a:rPr>
              <a:t>Leveraging Data Science for Growth: </a:t>
            </a:r>
            <a:br>
              <a:rPr lang="en-US" sz="3600" spc="-150">
                <a:solidFill>
                  <a:schemeClr val="bg1"/>
                </a:solidFill>
              </a:rPr>
            </a:br>
            <a:r>
              <a:rPr lang="en-US" sz="3600" spc="300">
                <a:solidFill>
                  <a:schemeClr val="bg1"/>
                </a:solidFill>
              </a:rPr>
              <a:t>H&amp;M</a:t>
            </a:r>
          </a:p>
        </p:txBody>
      </p:sp>
      <p:sp>
        <p:nvSpPr>
          <p:cNvPr id="3" name="Subtitle 2"/>
          <p:cNvSpPr>
            <a:spLocks noGrp="1"/>
          </p:cNvSpPr>
          <p:nvPr>
            <p:ph type="subTitle" idx="1"/>
          </p:nvPr>
        </p:nvSpPr>
        <p:spPr>
          <a:xfrm>
            <a:off x="5323121" y="4465425"/>
            <a:ext cx="6133656" cy="1141157"/>
          </a:xfrm>
        </p:spPr>
        <p:txBody>
          <a:bodyPr vert="horz" lIns="91440" tIns="45720" rIns="91440" bIns="45720" rtlCol="0">
            <a:noAutofit/>
          </a:bodyPr>
          <a:lstStyle/>
          <a:p>
            <a:pPr algn="r"/>
            <a:r>
              <a:rPr lang="en-US" sz="1400">
                <a:solidFill>
                  <a:schemeClr val="bg1"/>
                </a:solidFill>
                <a:cs typeface="Calibri"/>
              </a:rPr>
              <a:t>Group 8</a:t>
            </a:r>
          </a:p>
          <a:p>
            <a:pPr algn="just"/>
            <a:r>
              <a:rPr lang="en-US" sz="900" spc="300">
                <a:solidFill>
                  <a:schemeClr val="bg1"/>
                </a:solidFill>
              </a:rPr>
              <a:t>SYDNEY NG DENG JUN</a:t>
            </a:r>
          </a:p>
          <a:p>
            <a:pPr algn="just"/>
            <a:r>
              <a:rPr lang="en-US" sz="900" spc="300">
                <a:solidFill>
                  <a:schemeClr val="bg1"/>
                </a:solidFill>
              </a:rPr>
              <a:t>BHAIRAVI VAIRAVELU</a:t>
            </a:r>
          </a:p>
          <a:p>
            <a:pPr algn="just"/>
            <a:r>
              <a:rPr lang="en-US" sz="900" spc="300">
                <a:solidFill>
                  <a:schemeClr val="bg1"/>
                </a:solidFill>
              </a:rPr>
              <a:t>DAI YU</a:t>
            </a:r>
          </a:p>
          <a:p>
            <a:pPr algn="just"/>
            <a:r>
              <a:rPr lang="en-US" sz="900" spc="300">
                <a:solidFill>
                  <a:schemeClr val="bg1"/>
                </a:solidFill>
              </a:rPr>
              <a:t>WIDYA TANTIYA YUTIKA</a:t>
            </a:r>
          </a:p>
          <a:p>
            <a:pPr algn="just"/>
            <a:r>
              <a:rPr lang="en-US" sz="900" spc="300">
                <a:solidFill>
                  <a:schemeClr val="bg1"/>
                </a:solidFill>
              </a:rPr>
              <a:t>YIN HANG </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3173D-79CB-E9E1-9499-3022A028ED46}"/>
              </a:ext>
            </a:extLst>
          </p:cNvPr>
          <p:cNvSpPr>
            <a:spLocks noGrp="1"/>
          </p:cNvSpPr>
          <p:nvPr>
            <p:ph type="title"/>
          </p:nvPr>
        </p:nvSpPr>
        <p:spPr/>
        <p:txBody>
          <a:bodyPr/>
          <a:lstStyle/>
          <a:p>
            <a:r>
              <a:rPr lang="en-SG"/>
              <a:t>Data Exploratory:</a:t>
            </a:r>
            <a:br>
              <a:rPr lang="en-SG"/>
            </a:br>
            <a:r>
              <a:rPr lang="en-SG"/>
              <a:t>Article Dataset</a:t>
            </a:r>
          </a:p>
        </p:txBody>
      </p:sp>
      <p:pic>
        <p:nvPicPr>
          <p:cNvPr id="5" name="Picture 4">
            <a:extLst>
              <a:ext uri="{FF2B5EF4-FFF2-40B4-BE49-F238E27FC236}">
                <a16:creationId xmlns:a16="http://schemas.microsoft.com/office/drawing/2014/main" id="{A4BA7202-E3BE-3539-3F4B-533D55B52191}"/>
              </a:ext>
            </a:extLst>
          </p:cNvPr>
          <p:cNvPicPr>
            <a:picLocks noChangeAspect="1"/>
          </p:cNvPicPr>
          <p:nvPr/>
        </p:nvPicPr>
        <p:blipFill>
          <a:blip r:embed="rId3"/>
          <a:stretch>
            <a:fillRect/>
          </a:stretch>
        </p:blipFill>
        <p:spPr>
          <a:xfrm>
            <a:off x="1371600" y="2572657"/>
            <a:ext cx="5773034" cy="3102429"/>
          </a:xfrm>
          <a:prstGeom prst="rect">
            <a:avLst/>
          </a:prstGeom>
        </p:spPr>
      </p:pic>
      <p:sp>
        <p:nvSpPr>
          <p:cNvPr id="10" name="Content Placeholder 2">
            <a:extLst>
              <a:ext uri="{FF2B5EF4-FFF2-40B4-BE49-F238E27FC236}">
                <a16:creationId xmlns:a16="http://schemas.microsoft.com/office/drawing/2014/main" id="{CDBBB39E-8E0B-0F2E-3A55-444634BF44C1}"/>
              </a:ext>
            </a:extLst>
          </p:cNvPr>
          <p:cNvSpPr txBox="1">
            <a:spLocks/>
          </p:cNvSpPr>
          <p:nvPr/>
        </p:nvSpPr>
        <p:spPr>
          <a:xfrm>
            <a:off x="7351486" y="2799441"/>
            <a:ext cx="4261394" cy="2648859"/>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2000" kern="1200" spc="7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spc="7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spc="7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spc="7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spc="7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800"/>
              <a:t>H&amp;M product range from ladieswear, menswear, baby/children, sportwear and divided</a:t>
            </a:r>
          </a:p>
          <a:p>
            <a:r>
              <a:rPr lang="en-SG" sz="1800"/>
              <a:t>Ladieswear has the most products while sport has the least products.</a:t>
            </a:r>
          </a:p>
          <a:p>
            <a:endParaRPr lang="en-SG" sz="1800">
              <a:ea typeface="Calibri" panose="020F0502020204030204" pitchFamily="34" charset="0"/>
            </a:endParaRPr>
          </a:p>
        </p:txBody>
      </p:sp>
    </p:spTree>
    <p:extLst>
      <p:ext uri="{BB962C8B-B14F-4D97-AF65-F5344CB8AC3E}">
        <p14:creationId xmlns:p14="http://schemas.microsoft.com/office/powerpoint/2010/main" val="37473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51008-9DD4-225F-C940-A31D624E70C7}"/>
              </a:ext>
            </a:extLst>
          </p:cNvPr>
          <p:cNvSpPr>
            <a:spLocks noGrp="1"/>
          </p:cNvSpPr>
          <p:nvPr>
            <p:ph type="title"/>
          </p:nvPr>
        </p:nvSpPr>
        <p:spPr/>
        <p:txBody>
          <a:bodyPr/>
          <a:lstStyle/>
          <a:p>
            <a:r>
              <a:rPr lang="en-SG"/>
              <a:t>Data Exploratory:</a:t>
            </a:r>
            <a:br>
              <a:rPr lang="en-SG"/>
            </a:br>
            <a:r>
              <a:rPr lang="en-SG"/>
              <a:t>Customer Dataset</a:t>
            </a:r>
          </a:p>
        </p:txBody>
      </p:sp>
      <p:pic>
        <p:nvPicPr>
          <p:cNvPr id="7" name="Picture 6">
            <a:extLst>
              <a:ext uri="{FF2B5EF4-FFF2-40B4-BE49-F238E27FC236}">
                <a16:creationId xmlns:a16="http://schemas.microsoft.com/office/drawing/2014/main" id="{54F18345-2B22-1E90-BDE1-867EB5D7082A}"/>
              </a:ext>
            </a:extLst>
          </p:cNvPr>
          <p:cNvPicPr>
            <a:picLocks noChangeAspect="1"/>
          </p:cNvPicPr>
          <p:nvPr/>
        </p:nvPicPr>
        <p:blipFill>
          <a:blip r:embed="rId3"/>
          <a:stretch>
            <a:fillRect/>
          </a:stretch>
        </p:blipFill>
        <p:spPr>
          <a:xfrm>
            <a:off x="1371515" y="2029968"/>
            <a:ext cx="6065375" cy="3888569"/>
          </a:xfrm>
          <a:prstGeom prst="rect">
            <a:avLst/>
          </a:prstGeom>
        </p:spPr>
      </p:pic>
      <p:sp>
        <p:nvSpPr>
          <p:cNvPr id="10" name="Content Placeholder 2">
            <a:extLst>
              <a:ext uri="{FF2B5EF4-FFF2-40B4-BE49-F238E27FC236}">
                <a16:creationId xmlns:a16="http://schemas.microsoft.com/office/drawing/2014/main" id="{313D2814-A949-2DA7-5588-13F8ADE15FC1}"/>
              </a:ext>
            </a:extLst>
          </p:cNvPr>
          <p:cNvSpPr txBox="1">
            <a:spLocks/>
          </p:cNvSpPr>
          <p:nvPr/>
        </p:nvSpPr>
        <p:spPr>
          <a:xfrm>
            <a:off x="7522294" y="2307254"/>
            <a:ext cx="4261394" cy="103602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2000" kern="1200" spc="7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spc="7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spc="7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spc="7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spc="7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SG" sz="1800">
              <a:ea typeface="Calibri" panose="020F0502020204030204" pitchFamily="34" charset="0"/>
            </a:endParaRPr>
          </a:p>
        </p:txBody>
      </p:sp>
      <p:sp>
        <p:nvSpPr>
          <p:cNvPr id="5" name="Content Placeholder 2">
            <a:extLst>
              <a:ext uri="{FF2B5EF4-FFF2-40B4-BE49-F238E27FC236}">
                <a16:creationId xmlns:a16="http://schemas.microsoft.com/office/drawing/2014/main" id="{7A44C9FC-6EE5-277C-1D42-F8C88850B951}"/>
              </a:ext>
            </a:extLst>
          </p:cNvPr>
          <p:cNvSpPr txBox="1">
            <a:spLocks/>
          </p:cNvSpPr>
          <p:nvPr/>
        </p:nvSpPr>
        <p:spPr>
          <a:xfrm>
            <a:off x="7607698" y="3131515"/>
            <a:ext cx="4261394" cy="1685473"/>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2000" kern="1200" spc="7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spc="7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spc="7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spc="7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spc="7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800">
                <a:ea typeface="Calibri" panose="020F0502020204030204" pitchFamily="34" charset="0"/>
              </a:rPr>
              <a:t>The customers range from 16 – 99 years old.</a:t>
            </a:r>
          </a:p>
          <a:p>
            <a:r>
              <a:rPr lang="en-SG" sz="1800"/>
              <a:t>And mostly are within 20 to 30 years old.</a:t>
            </a:r>
          </a:p>
          <a:p>
            <a:endParaRPr lang="en-SG" sz="1800">
              <a:ea typeface="Calibri" panose="020F0502020204030204" pitchFamily="34" charset="0"/>
            </a:endParaRPr>
          </a:p>
        </p:txBody>
      </p:sp>
    </p:spTree>
    <p:extLst>
      <p:ext uri="{BB962C8B-B14F-4D97-AF65-F5344CB8AC3E}">
        <p14:creationId xmlns:p14="http://schemas.microsoft.com/office/powerpoint/2010/main" val="806297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B06E4-9FF3-D723-7BFA-75D216035897}"/>
              </a:ext>
            </a:extLst>
          </p:cNvPr>
          <p:cNvSpPr>
            <a:spLocks noGrp="1"/>
          </p:cNvSpPr>
          <p:nvPr>
            <p:ph type="title"/>
          </p:nvPr>
        </p:nvSpPr>
        <p:spPr/>
        <p:txBody>
          <a:bodyPr/>
          <a:lstStyle/>
          <a:p>
            <a:r>
              <a:rPr lang="en-SG"/>
              <a:t>Data Exploratory:</a:t>
            </a:r>
            <a:br>
              <a:rPr lang="en-SG"/>
            </a:br>
            <a:r>
              <a:rPr lang="en-SG"/>
              <a:t>Transaction Dataset</a:t>
            </a:r>
          </a:p>
        </p:txBody>
      </p:sp>
      <p:pic>
        <p:nvPicPr>
          <p:cNvPr id="4" name="Picture 3">
            <a:extLst>
              <a:ext uri="{FF2B5EF4-FFF2-40B4-BE49-F238E27FC236}">
                <a16:creationId xmlns:a16="http://schemas.microsoft.com/office/drawing/2014/main" id="{AFDA1188-D357-F09B-D04E-94FCBEE9AA76}"/>
              </a:ext>
            </a:extLst>
          </p:cNvPr>
          <p:cNvPicPr>
            <a:picLocks noChangeAspect="1"/>
          </p:cNvPicPr>
          <p:nvPr/>
        </p:nvPicPr>
        <p:blipFill>
          <a:blip r:embed="rId3"/>
          <a:stretch>
            <a:fillRect/>
          </a:stretch>
        </p:blipFill>
        <p:spPr>
          <a:xfrm>
            <a:off x="1638300" y="2029968"/>
            <a:ext cx="8915400" cy="3608832"/>
          </a:xfrm>
          <a:prstGeom prst="rect">
            <a:avLst/>
          </a:prstGeom>
        </p:spPr>
      </p:pic>
      <p:sp>
        <p:nvSpPr>
          <p:cNvPr id="5" name="Content Placeholder 2">
            <a:extLst>
              <a:ext uri="{FF2B5EF4-FFF2-40B4-BE49-F238E27FC236}">
                <a16:creationId xmlns:a16="http://schemas.microsoft.com/office/drawing/2014/main" id="{34F9EEA5-04E2-2C99-9A48-36EFDA57EBC6}"/>
              </a:ext>
            </a:extLst>
          </p:cNvPr>
          <p:cNvSpPr txBox="1">
            <a:spLocks/>
          </p:cNvSpPr>
          <p:nvPr/>
        </p:nvSpPr>
        <p:spPr>
          <a:xfrm>
            <a:off x="1834606" y="5548811"/>
            <a:ext cx="9481094" cy="51366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2000" kern="1200" spc="7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spc="7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spc="7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spc="7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spc="7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1800"/>
              <a:t>Peak month is from May to July while the non-peak month is from Dec to Mar </a:t>
            </a:r>
          </a:p>
          <a:p>
            <a:endParaRPr lang="en-SG" sz="1800">
              <a:ea typeface="Calibri" panose="020F0502020204030204" pitchFamily="34" charset="0"/>
            </a:endParaRPr>
          </a:p>
        </p:txBody>
      </p:sp>
    </p:spTree>
    <p:extLst>
      <p:ext uri="{BB962C8B-B14F-4D97-AF65-F5344CB8AC3E}">
        <p14:creationId xmlns:p14="http://schemas.microsoft.com/office/powerpoint/2010/main" val="3968431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CC70-69B6-45B4-3BB6-3088F758A660}"/>
              </a:ext>
            </a:extLst>
          </p:cNvPr>
          <p:cNvSpPr>
            <a:spLocks noGrp="1"/>
          </p:cNvSpPr>
          <p:nvPr>
            <p:ph type="title"/>
          </p:nvPr>
        </p:nvSpPr>
        <p:spPr/>
        <p:txBody>
          <a:bodyPr/>
          <a:lstStyle/>
          <a:p>
            <a:r>
              <a:rPr lang="en-SG"/>
              <a:t>Data Exploration:</a:t>
            </a:r>
            <a:br>
              <a:rPr lang="en-SG"/>
            </a:br>
            <a:r>
              <a:rPr lang="en-SG"/>
              <a:t>Transaction Dataset</a:t>
            </a:r>
          </a:p>
        </p:txBody>
      </p:sp>
      <p:pic>
        <p:nvPicPr>
          <p:cNvPr id="5" name="Picture 4">
            <a:extLst>
              <a:ext uri="{FF2B5EF4-FFF2-40B4-BE49-F238E27FC236}">
                <a16:creationId xmlns:a16="http://schemas.microsoft.com/office/drawing/2014/main" id="{9B200D26-74C7-1B0F-F52F-0C18B0A8D034}"/>
              </a:ext>
            </a:extLst>
          </p:cNvPr>
          <p:cNvPicPr>
            <a:picLocks noChangeAspect="1"/>
          </p:cNvPicPr>
          <p:nvPr/>
        </p:nvPicPr>
        <p:blipFill>
          <a:blip r:embed="rId3"/>
          <a:stretch>
            <a:fillRect/>
          </a:stretch>
        </p:blipFill>
        <p:spPr>
          <a:xfrm>
            <a:off x="1371600" y="2029968"/>
            <a:ext cx="6277851" cy="4085127"/>
          </a:xfrm>
          <a:prstGeom prst="rect">
            <a:avLst/>
          </a:prstGeom>
        </p:spPr>
      </p:pic>
      <p:sp>
        <p:nvSpPr>
          <p:cNvPr id="6" name="TextBox 5">
            <a:extLst>
              <a:ext uri="{FF2B5EF4-FFF2-40B4-BE49-F238E27FC236}">
                <a16:creationId xmlns:a16="http://schemas.microsoft.com/office/drawing/2014/main" id="{CA6F29E0-1B75-FC15-042D-686AC2A970A7}"/>
              </a:ext>
            </a:extLst>
          </p:cNvPr>
          <p:cNvSpPr txBox="1"/>
          <p:nvPr/>
        </p:nvSpPr>
        <p:spPr>
          <a:xfrm>
            <a:off x="8169113" y="3285422"/>
            <a:ext cx="344376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SG"/>
              <a:t>Offline transaction is more than twice as much as online transaction</a:t>
            </a:r>
          </a:p>
          <a:p>
            <a:pPr marL="285750" indent="-285750">
              <a:buFont typeface="Arial" panose="020B0604020202020204" pitchFamily="34" charset="0"/>
              <a:buChar char="•"/>
            </a:pPr>
            <a:r>
              <a:rPr lang="en-SG"/>
              <a:t>Focus on improving online sales</a:t>
            </a:r>
          </a:p>
        </p:txBody>
      </p:sp>
      <p:sp>
        <p:nvSpPr>
          <p:cNvPr id="9" name="TextBox 8">
            <a:extLst>
              <a:ext uri="{FF2B5EF4-FFF2-40B4-BE49-F238E27FC236}">
                <a16:creationId xmlns:a16="http://schemas.microsoft.com/office/drawing/2014/main" id="{6FD10DC4-2931-B809-902A-C063B8623834}"/>
              </a:ext>
            </a:extLst>
          </p:cNvPr>
          <p:cNvSpPr txBox="1"/>
          <p:nvPr/>
        </p:nvSpPr>
        <p:spPr>
          <a:xfrm>
            <a:off x="2935968" y="5702665"/>
            <a:ext cx="769257" cy="276999"/>
          </a:xfrm>
          <a:prstGeom prst="rect">
            <a:avLst/>
          </a:prstGeom>
          <a:solidFill>
            <a:schemeClr val="bg1"/>
          </a:solidFill>
        </p:spPr>
        <p:txBody>
          <a:bodyPr wrap="square" rtlCol="0">
            <a:spAutoFit/>
          </a:bodyPr>
          <a:lstStyle/>
          <a:p>
            <a:r>
              <a:rPr lang="en-SG" sz="1200"/>
              <a:t>Online</a:t>
            </a:r>
          </a:p>
        </p:txBody>
      </p:sp>
      <p:sp>
        <p:nvSpPr>
          <p:cNvPr id="10" name="TextBox 9">
            <a:extLst>
              <a:ext uri="{FF2B5EF4-FFF2-40B4-BE49-F238E27FC236}">
                <a16:creationId xmlns:a16="http://schemas.microsoft.com/office/drawing/2014/main" id="{9B978611-2D99-3D2D-E26A-4E95A7DF139C}"/>
              </a:ext>
            </a:extLst>
          </p:cNvPr>
          <p:cNvSpPr txBox="1"/>
          <p:nvPr/>
        </p:nvSpPr>
        <p:spPr>
          <a:xfrm>
            <a:off x="5711371" y="5702665"/>
            <a:ext cx="769257" cy="276999"/>
          </a:xfrm>
          <a:prstGeom prst="rect">
            <a:avLst/>
          </a:prstGeom>
          <a:solidFill>
            <a:schemeClr val="bg1"/>
          </a:solidFill>
        </p:spPr>
        <p:txBody>
          <a:bodyPr wrap="square" rtlCol="0">
            <a:spAutoFit/>
          </a:bodyPr>
          <a:lstStyle/>
          <a:p>
            <a:r>
              <a:rPr lang="en-SG" sz="1200"/>
              <a:t>Offline</a:t>
            </a:r>
          </a:p>
        </p:txBody>
      </p:sp>
    </p:spTree>
    <p:extLst>
      <p:ext uri="{BB962C8B-B14F-4D97-AF65-F5344CB8AC3E}">
        <p14:creationId xmlns:p14="http://schemas.microsoft.com/office/powerpoint/2010/main" val="1926985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DEB539-6392-CE0B-D123-14A261D244FC}"/>
              </a:ext>
            </a:extLst>
          </p:cNvPr>
          <p:cNvSpPr txBox="1"/>
          <p:nvPr/>
        </p:nvSpPr>
        <p:spPr>
          <a:xfrm>
            <a:off x="8390944" y="2690336"/>
            <a:ext cx="344376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pPr marL="285750" indent="-285750">
              <a:buFont typeface="Arial" panose="020B0604020202020204" pitchFamily="34" charset="0"/>
              <a:buChar char="•"/>
            </a:pPr>
            <a:r>
              <a:rPr lang="en-US"/>
              <a:t>Jade HW Skinny Denim Jeans was the most popular products with more than 140,000 purchases</a:t>
            </a:r>
          </a:p>
          <a:p>
            <a:pPr marL="285750" indent="-285750">
              <a:buFont typeface="Arial" panose="020B0604020202020204" pitchFamily="34" charset="0"/>
              <a:buChar char="•"/>
            </a:pPr>
            <a:r>
              <a:rPr lang="en-US"/>
              <a:t>7 of top 20 products are trousers</a:t>
            </a:r>
          </a:p>
        </p:txBody>
      </p:sp>
      <p:pic>
        <p:nvPicPr>
          <p:cNvPr id="3" name="Picture 5" descr="Chart, waterfall chart&#10;&#10;Description automatically generated">
            <a:extLst>
              <a:ext uri="{FF2B5EF4-FFF2-40B4-BE49-F238E27FC236}">
                <a16:creationId xmlns:a16="http://schemas.microsoft.com/office/drawing/2014/main" id="{995A34F0-1385-9699-57CE-EA3B1C90E492}"/>
              </a:ext>
            </a:extLst>
          </p:cNvPr>
          <p:cNvPicPr>
            <a:picLocks noChangeAspect="1"/>
          </p:cNvPicPr>
          <p:nvPr/>
        </p:nvPicPr>
        <p:blipFill>
          <a:blip r:embed="rId3"/>
          <a:stretch>
            <a:fillRect/>
          </a:stretch>
        </p:blipFill>
        <p:spPr>
          <a:xfrm>
            <a:off x="1509488" y="1922147"/>
            <a:ext cx="6386284" cy="4407003"/>
          </a:xfrm>
          <a:prstGeom prst="rect">
            <a:avLst/>
          </a:prstGeom>
        </p:spPr>
      </p:pic>
      <p:sp>
        <p:nvSpPr>
          <p:cNvPr id="4" name="Title 1">
            <a:extLst>
              <a:ext uri="{FF2B5EF4-FFF2-40B4-BE49-F238E27FC236}">
                <a16:creationId xmlns:a16="http://schemas.microsoft.com/office/drawing/2014/main" id="{0562DCBA-52F3-C6DA-BDDF-A3025E240118}"/>
              </a:ext>
            </a:extLst>
          </p:cNvPr>
          <p:cNvSpPr txBox="1">
            <a:spLocks/>
          </p:cNvSpPr>
          <p:nvPr/>
        </p:nvSpPr>
        <p:spPr>
          <a:xfrm>
            <a:off x="1371600" y="795528"/>
            <a:ext cx="10241280" cy="1234440"/>
          </a:xfrm>
          <a:prstGeom prst="rect">
            <a:avLst/>
          </a:prstGeom>
        </p:spPr>
        <p:txBody>
          <a:bodyPr lIns="109728" tIns="109728" rIns="109728" bIns="91440" anchor="b"/>
          <a:lstStyle>
            <a:lvl1pPr algn="l" defTabSz="914400" rtl="0" eaLnBrk="1" latinLnBrk="0" hangingPunct="1">
              <a:lnSpc>
                <a:spcPct val="100000"/>
              </a:lnSpc>
              <a:spcBef>
                <a:spcPct val="0"/>
              </a:spcBef>
              <a:buNone/>
              <a:defRPr sz="3600" b="1" i="0" kern="1200" cap="none" spc="700" baseline="0">
                <a:solidFill>
                  <a:schemeClr val="tx1"/>
                </a:solidFill>
                <a:latin typeface="+mj-lt"/>
                <a:ea typeface="+mj-ea"/>
                <a:cs typeface="+mj-cs"/>
              </a:defRPr>
            </a:lvl1pPr>
          </a:lstStyle>
          <a:p>
            <a:r>
              <a:rPr lang="en-SG" sz="3600"/>
              <a:t>Data Exploratory:</a:t>
            </a:r>
            <a:br>
              <a:rPr lang="en-SG" sz="3600"/>
            </a:br>
            <a:r>
              <a:rPr lang="en-SG" sz="3600"/>
              <a:t>Combined Dataset</a:t>
            </a:r>
            <a:endParaRPr lang="en-SG"/>
          </a:p>
        </p:txBody>
      </p:sp>
    </p:spTree>
    <p:extLst>
      <p:ext uri="{BB962C8B-B14F-4D97-AF65-F5344CB8AC3E}">
        <p14:creationId xmlns:p14="http://schemas.microsoft.com/office/powerpoint/2010/main" val="596824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2">
            <a:extLst>
              <a:ext uri="{FF2B5EF4-FFF2-40B4-BE49-F238E27FC236}">
                <a16:creationId xmlns:a16="http://schemas.microsoft.com/office/drawing/2014/main" id="{ACE9E2ED-2BB1-46AE-A037-86EC1BF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27145-6351-C057-DEA9-4563DF084A3E}"/>
              </a:ext>
            </a:extLst>
          </p:cNvPr>
          <p:cNvSpPr>
            <a:spLocks noGrp="1"/>
          </p:cNvSpPr>
          <p:nvPr>
            <p:ph type="title"/>
          </p:nvPr>
        </p:nvSpPr>
        <p:spPr>
          <a:xfrm>
            <a:off x="1287930" y="2206745"/>
            <a:ext cx="4350870" cy="2947210"/>
          </a:xfrm>
        </p:spPr>
        <p:txBody>
          <a:bodyPr vert="horz" lIns="0" tIns="0" rIns="0" bIns="0" rtlCol="0" anchor="t">
            <a:normAutofit/>
          </a:bodyPr>
          <a:lstStyle/>
          <a:p>
            <a:r>
              <a:rPr lang="en-US" sz="4000" cap="all" spc="750"/>
              <a:t>RFM </a:t>
            </a:r>
            <a:br>
              <a:rPr lang="en-US" sz="4000" cap="all" spc="750"/>
            </a:br>
            <a:r>
              <a:rPr lang="en-US" sz="4000" cap="all" spc="750"/>
              <a:t>ANALYSIS</a:t>
            </a:r>
          </a:p>
        </p:txBody>
      </p:sp>
      <p:sp>
        <p:nvSpPr>
          <p:cNvPr id="24" name="Rectangle 1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7" y="-3"/>
            <a:ext cx="3611463" cy="6858000"/>
          </a:xfrm>
          <a:prstGeom prst="rect">
            <a:avLst/>
          </a:prstGeom>
          <a:gradFill>
            <a:gsLst>
              <a:gs pos="0">
                <a:schemeClr val="accent5">
                  <a:alpha val="77000"/>
                </a:schemeClr>
              </a:gs>
              <a:gs pos="100000">
                <a:schemeClr val="tx2">
                  <a:lumMod val="50000"/>
                  <a:lumOff val="50000"/>
                  <a:alpha val="5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6">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2000">
                <a:schemeClr val="accent2">
                  <a:alpha val="69000"/>
                </a:schemeClr>
              </a:gs>
              <a:gs pos="99000">
                <a:schemeClr val="accent4">
                  <a:alpha val="74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8">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6853" y="-345671"/>
            <a:ext cx="3429002" cy="4120348"/>
          </a:xfrm>
          <a:prstGeom prst="rect">
            <a:avLst/>
          </a:prstGeom>
          <a:gradFill>
            <a:gsLst>
              <a:gs pos="0">
                <a:schemeClr val="accent5">
                  <a:alpha val="26000"/>
                </a:schemeClr>
              </a:gs>
              <a:gs pos="49000">
                <a:schemeClr val="tx2">
                  <a:lumMod val="75000"/>
                  <a:lumOff val="25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vector graphics&#10;&#10;Description automatically generated">
            <a:extLst>
              <a:ext uri="{FF2B5EF4-FFF2-40B4-BE49-F238E27FC236}">
                <a16:creationId xmlns:a16="http://schemas.microsoft.com/office/drawing/2014/main" id="{F34504F3-D547-4D73-E109-6C24B0FEFC5A}"/>
              </a:ext>
            </a:extLst>
          </p:cNvPr>
          <p:cNvPicPr>
            <a:picLocks noChangeAspect="1"/>
          </p:cNvPicPr>
          <p:nvPr/>
        </p:nvPicPr>
        <p:blipFill rotWithShape="1">
          <a:blip r:embed="rId3">
            <a:extLst>
              <a:ext uri="{28A0092B-C50C-407E-A947-70E740481C1C}">
                <a14:useLocalDpi xmlns:a14="http://schemas.microsoft.com/office/drawing/2010/main" val="0"/>
              </a:ext>
            </a:extLst>
          </a:blip>
          <a:srcRect l="1500" r="-4" b="-4"/>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1372003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068AF-FCA1-F68C-A91E-98EBCF8FAF4A}"/>
              </a:ext>
            </a:extLst>
          </p:cNvPr>
          <p:cNvSpPr>
            <a:spLocks noGrp="1"/>
          </p:cNvSpPr>
          <p:nvPr>
            <p:ph type="title"/>
          </p:nvPr>
        </p:nvSpPr>
        <p:spPr>
          <a:xfrm>
            <a:off x="975360" y="115548"/>
            <a:ext cx="10241280" cy="1066800"/>
          </a:xfrm>
        </p:spPr>
        <p:txBody>
          <a:bodyPr/>
          <a:lstStyle/>
          <a:p>
            <a:r>
              <a:rPr lang="en-SG"/>
              <a:t>RFM Analysis</a:t>
            </a:r>
          </a:p>
        </p:txBody>
      </p:sp>
      <p:graphicFrame>
        <p:nvGraphicFramePr>
          <p:cNvPr id="4" name="Content Placeholder 3">
            <a:extLst>
              <a:ext uri="{FF2B5EF4-FFF2-40B4-BE49-F238E27FC236}">
                <a16:creationId xmlns:a16="http://schemas.microsoft.com/office/drawing/2014/main" id="{3DA38D4F-3A08-BD0E-FC2D-2D1DA6643ECC}"/>
              </a:ext>
            </a:extLst>
          </p:cNvPr>
          <p:cNvGraphicFramePr>
            <a:graphicFrameLocks noGrp="1"/>
          </p:cNvGraphicFramePr>
          <p:nvPr>
            <p:ph idx="1"/>
            <p:extLst>
              <p:ext uri="{D42A27DB-BD31-4B8C-83A1-F6EECF244321}">
                <p14:modId xmlns:p14="http://schemas.microsoft.com/office/powerpoint/2010/main" val="3671907581"/>
              </p:ext>
            </p:extLst>
          </p:nvPr>
        </p:nvGraphicFramePr>
        <p:xfrm>
          <a:off x="-1004341" y="1182348"/>
          <a:ext cx="7934793" cy="5158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Arrow Connector 4">
            <a:extLst>
              <a:ext uri="{FF2B5EF4-FFF2-40B4-BE49-F238E27FC236}">
                <a16:creationId xmlns:a16="http://schemas.microsoft.com/office/drawing/2014/main" id="{116EBD89-3F2E-774B-951F-B837EB64A9BC}"/>
              </a:ext>
            </a:extLst>
          </p:cNvPr>
          <p:cNvCxnSpPr>
            <a:cxnSpLocks/>
          </p:cNvCxnSpPr>
          <p:nvPr/>
        </p:nvCxnSpPr>
        <p:spPr>
          <a:xfrm>
            <a:off x="5734373" y="3282846"/>
            <a:ext cx="17307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8E261B4B-24C1-4DC4-62C5-BDD2880C50CD}"/>
              </a:ext>
            </a:extLst>
          </p:cNvPr>
          <p:cNvSpPr txBox="1">
            <a:spLocks/>
          </p:cNvSpPr>
          <p:nvPr/>
        </p:nvSpPr>
        <p:spPr>
          <a:xfrm>
            <a:off x="7979764" y="1539995"/>
            <a:ext cx="3487712" cy="4597317"/>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2000" kern="1200" spc="7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spc="7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spc="7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spc="7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spc="7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b="1">
                <a:solidFill>
                  <a:srgbClr val="000000"/>
                </a:solidFill>
              </a:rPr>
              <a:t>Customer </a:t>
            </a:r>
          </a:p>
          <a:p>
            <a:pPr lvl="1"/>
            <a:r>
              <a:rPr lang="en-SG">
                <a:solidFill>
                  <a:srgbClr val="002060"/>
                </a:solidFill>
              </a:rPr>
              <a:t>customer ID</a:t>
            </a:r>
          </a:p>
          <a:p>
            <a:endParaRPr lang="en-SG" b="1">
              <a:solidFill>
                <a:srgbClr val="000000"/>
              </a:solidFill>
            </a:endParaRPr>
          </a:p>
          <a:p>
            <a:r>
              <a:rPr lang="en-SG" b="1">
                <a:solidFill>
                  <a:srgbClr val="000000"/>
                </a:solidFill>
              </a:rPr>
              <a:t>Transaction Train</a:t>
            </a:r>
          </a:p>
          <a:p>
            <a:pPr lvl="1"/>
            <a:r>
              <a:rPr lang="en-SG">
                <a:solidFill>
                  <a:srgbClr val="000000"/>
                </a:solidFill>
              </a:rPr>
              <a:t>customer ID</a:t>
            </a:r>
          </a:p>
          <a:p>
            <a:pPr lvl="1"/>
            <a:r>
              <a:rPr lang="en-SG">
                <a:solidFill>
                  <a:srgbClr val="000000"/>
                </a:solidFill>
              </a:rPr>
              <a:t>article ID</a:t>
            </a:r>
          </a:p>
          <a:p>
            <a:pPr lvl="1"/>
            <a:r>
              <a:rPr lang="en-SG">
                <a:solidFill>
                  <a:srgbClr val="000000"/>
                </a:solidFill>
              </a:rPr>
              <a:t>prices</a:t>
            </a:r>
            <a:endParaRPr lang="en-SG"/>
          </a:p>
        </p:txBody>
      </p:sp>
      <p:sp>
        <p:nvSpPr>
          <p:cNvPr id="7" name="TextBox 6">
            <a:extLst>
              <a:ext uri="{FF2B5EF4-FFF2-40B4-BE49-F238E27FC236}">
                <a16:creationId xmlns:a16="http://schemas.microsoft.com/office/drawing/2014/main" id="{AF30DFB7-B836-D78B-03E9-08384E4917E6}"/>
              </a:ext>
            </a:extLst>
          </p:cNvPr>
          <p:cNvSpPr txBox="1"/>
          <p:nvPr/>
        </p:nvSpPr>
        <p:spPr>
          <a:xfrm>
            <a:off x="5596000" y="2774801"/>
            <a:ext cx="2070631" cy="338554"/>
          </a:xfrm>
          <a:prstGeom prst="rect">
            <a:avLst/>
          </a:prstGeom>
          <a:noFill/>
        </p:spPr>
        <p:txBody>
          <a:bodyPr wrap="none" rtlCol="0">
            <a:spAutoFit/>
          </a:bodyPr>
          <a:lstStyle/>
          <a:p>
            <a:r>
              <a:rPr lang="en-US" sz="1600" b="1">
                <a:cs typeface="Calibri" panose="020F0502020204030204" pitchFamily="34" charset="0"/>
              </a:rPr>
              <a:t>Dataset Utilization </a:t>
            </a:r>
          </a:p>
        </p:txBody>
      </p:sp>
      <p:sp>
        <p:nvSpPr>
          <p:cNvPr id="8" name="Rounded Rectangle 7">
            <a:extLst>
              <a:ext uri="{FF2B5EF4-FFF2-40B4-BE49-F238E27FC236}">
                <a16:creationId xmlns:a16="http://schemas.microsoft.com/office/drawing/2014/main" id="{6474F02F-1825-B8DF-56C3-854A3ACF9FD5}"/>
              </a:ext>
            </a:extLst>
          </p:cNvPr>
          <p:cNvSpPr/>
          <p:nvPr/>
        </p:nvSpPr>
        <p:spPr>
          <a:xfrm>
            <a:off x="8379502" y="2071974"/>
            <a:ext cx="2221108" cy="4646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61F286E4-BF2C-8C9C-BDDE-CA4B90E0B825}"/>
              </a:ext>
            </a:extLst>
          </p:cNvPr>
          <p:cNvSpPr/>
          <p:nvPr/>
        </p:nvSpPr>
        <p:spPr>
          <a:xfrm>
            <a:off x="8379502" y="3430215"/>
            <a:ext cx="2221108" cy="4646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874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DA38D4F-3A08-BD0E-FC2D-2D1DA6643ECC}"/>
              </a:ext>
            </a:extLst>
          </p:cNvPr>
          <p:cNvGraphicFramePr>
            <a:graphicFrameLocks noGrp="1"/>
          </p:cNvGraphicFramePr>
          <p:nvPr>
            <p:ph idx="1"/>
            <p:extLst>
              <p:ext uri="{D42A27DB-BD31-4B8C-83A1-F6EECF244321}">
                <p14:modId xmlns:p14="http://schemas.microsoft.com/office/powerpoint/2010/main" val="2691732170"/>
              </p:ext>
            </p:extLst>
          </p:nvPr>
        </p:nvGraphicFramePr>
        <p:xfrm>
          <a:off x="788276" y="263235"/>
          <a:ext cx="3643266" cy="1360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603E750E-D1AD-5055-A688-08ACF7714F86}"/>
              </a:ext>
            </a:extLst>
          </p:cNvPr>
          <p:cNvSpPr txBox="1"/>
          <p:nvPr/>
        </p:nvSpPr>
        <p:spPr>
          <a:xfrm>
            <a:off x="4747172" y="490890"/>
            <a:ext cx="3475103" cy="923330"/>
          </a:xfrm>
          <a:prstGeom prst="rect">
            <a:avLst/>
          </a:prstGeom>
          <a:noFill/>
        </p:spPr>
        <p:txBody>
          <a:bodyPr wrap="square" rtlCol="0">
            <a:spAutoFit/>
          </a:bodyPr>
          <a:lstStyle/>
          <a:p>
            <a:r>
              <a:rPr lang="en-US"/>
              <a:t>Customer’s latest transaction date compared to dataset end date + 1</a:t>
            </a:r>
          </a:p>
        </p:txBody>
      </p:sp>
      <p:graphicFrame>
        <p:nvGraphicFramePr>
          <p:cNvPr id="8" name="Content Placeholder 3">
            <a:extLst>
              <a:ext uri="{FF2B5EF4-FFF2-40B4-BE49-F238E27FC236}">
                <a16:creationId xmlns:a16="http://schemas.microsoft.com/office/drawing/2014/main" id="{28FD2ACE-DEEA-56B5-BFF5-786249FB77E7}"/>
              </a:ext>
            </a:extLst>
          </p:cNvPr>
          <p:cNvGraphicFramePr>
            <a:graphicFrameLocks/>
          </p:cNvGraphicFramePr>
          <p:nvPr>
            <p:extLst>
              <p:ext uri="{D42A27DB-BD31-4B8C-83A1-F6EECF244321}">
                <p14:modId xmlns:p14="http://schemas.microsoft.com/office/powerpoint/2010/main" val="3981923263"/>
              </p:ext>
            </p:extLst>
          </p:nvPr>
        </p:nvGraphicFramePr>
        <p:xfrm>
          <a:off x="637308" y="1844566"/>
          <a:ext cx="3794234" cy="197069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Content Placeholder 3">
            <a:extLst>
              <a:ext uri="{FF2B5EF4-FFF2-40B4-BE49-F238E27FC236}">
                <a16:creationId xmlns:a16="http://schemas.microsoft.com/office/drawing/2014/main" id="{71140E93-D15B-B0C1-BE76-05FFD0C1846B}"/>
              </a:ext>
            </a:extLst>
          </p:cNvPr>
          <p:cNvGraphicFramePr>
            <a:graphicFrameLocks/>
          </p:cNvGraphicFramePr>
          <p:nvPr>
            <p:extLst>
              <p:ext uri="{D42A27DB-BD31-4B8C-83A1-F6EECF244321}">
                <p14:modId xmlns:p14="http://schemas.microsoft.com/office/powerpoint/2010/main" val="4244749677"/>
              </p:ext>
            </p:extLst>
          </p:nvPr>
        </p:nvGraphicFramePr>
        <p:xfrm>
          <a:off x="637308" y="3862553"/>
          <a:ext cx="3699164" cy="175082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0" name="TextBox 9">
            <a:extLst>
              <a:ext uri="{FF2B5EF4-FFF2-40B4-BE49-F238E27FC236}">
                <a16:creationId xmlns:a16="http://schemas.microsoft.com/office/drawing/2014/main" id="{7CEA7506-078B-EB37-9329-A32E75FFFDC1}"/>
              </a:ext>
            </a:extLst>
          </p:cNvPr>
          <p:cNvSpPr txBox="1"/>
          <p:nvPr/>
        </p:nvSpPr>
        <p:spPr>
          <a:xfrm>
            <a:off x="4770263" y="2506745"/>
            <a:ext cx="3475103" cy="646331"/>
          </a:xfrm>
          <a:prstGeom prst="rect">
            <a:avLst/>
          </a:prstGeom>
          <a:noFill/>
        </p:spPr>
        <p:txBody>
          <a:bodyPr wrap="square" rtlCol="0">
            <a:spAutoFit/>
          </a:bodyPr>
          <a:lstStyle/>
          <a:p>
            <a:r>
              <a:rPr lang="en-SG" b="0" i="0">
                <a:solidFill>
                  <a:srgbClr val="374151"/>
                </a:solidFill>
                <a:effectLst/>
              </a:rPr>
              <a:t>Number of transactions made by each customer</a:t>
            </a:r>
            <a:endParaRPr lang="en-US"/>
          </a:p>
        </p:txBody>
      </p:sp>
      <p:sp>
        <p:nvSpPr>
          <p:cNvPr id="11" name="TextBox 10">
            <a:extLst>
              <a:ext uri="{FF2B5EF4-FFF2-40B4-BE49-F238E27FC236}">
                <a16:creationId xmlns:a16="http://schemas.microsoft.com/office/drawing/2014/main" id="{3315736D-82C1-C669-DE0A-5B55DD36F89E}"/>
              </a:ext>
            </a:extLst>
          </p:cNvPr>
          <p:cNvSpPr txBox="1"/>
          <p:nvPr/>
        </p:nvSpPr>
        <p:spPr>
          <a:xfrm>
            <a:off x="4770264" y="4414797"/>
            <a:ext cx="3699164" cy="646331"/>
          </a:xfrm>
          <a:prstGeom prst="rect">
            <a:avLst/>
          </a:prstGeom>
          <a:noFill/>
        </p:spPr>
        <p:txBody>
          <a:bodyPr wrap="square" rtlCol="0">
            <a:spAutoFit/>
          </a:bodyPr>
          <a:lstStyle/>
          <a:p>
            <a:r>
              <a:rPr lang="en-SG">
                <a:solidFill>
                  <a:srgbClr val="374151"/>
                </a:solidFill>
              </a:rPr>
              <a:t>A</a:t>
            </a:r>
            <a:r>
              <a:rPr lang="en-SG" b="0" i="0">
                <a:solidFill>
                  <a:srgbClr val="374151"/>
                </a:solidFill>
                <a:effectLst/>
              </a:rPr>
              <a:t>dding up the total amount spent by each customer</a:t>
            </a:r>
            <a:endParaRPr lang="en-US"/>
          </a:p>
        </p:txBody>
      </p:sp>
      <p:sp>
        <p:nvSpPr>
          <p:cNvPr id="12" name="Right Brace 11">
            <a:extLst>
              <a:ext uri="{FF2B5EF4-FFF2-40B4-BE49-F238E27FC236}">
                <a16:creationId xmlns:a16="http://schemas.microsoft.com/office/drawing/2014/main" id="{049814D5-5262-0A53-1B4B-4FC04BEB58C4}"/>
              </a:ext>
            </a:extLst>
          </p:cNvPr>
          <p:cNvSpPr/>
          <p:nvPr/>
        </p:nvSpPr>
        <p:spPr>
          <a:xfrm>
            <a:off x="8266384" y="620375"/>
            <a:ext cx="216896" cy="4793566"/>
          </a:xfrm>
          <a:prstGeom prst="rightBrace">
            <a:avLst/>
          </a:prstGeom>
          <a:noFill/>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4939490-A627-854E-1196-774B2C00D559}"/>
              </a:ext>
            </a:extLst>
          </p:cNvPr>
          <p:cNvSpPr txBox="1"/>
          <p:nvPr/>
        </p:nvSpPr>
        <p:spPr>
          <a:xfrm>
            <a:off x="9110048" y="1641508"/>
            <a:ext cx="2444644" cy="646331"/>
          </a:xfrm>
          <a:prstGeom prst="rect">
            <a:avLst/>
          </a:prstGeom>
          <a:noFill/>
        </p:spPr>
        <p:txBody>
          <a:bodyPr wrap="none" rtlCol="0">
            <a:spAutoFit/>
          </a:bodyPr>
          <a:lstStyle/>
          <a:p>
            <a:r>
              <a:rPr lang="en-US" b="1"/>
              <a:t>Percentile based on </a:t>
            </a:r>
          </a:p>
          <a:p>
            <a:r>
              <a:rPr lang="en-US" b="1"/>
              <a:t>Each Matrix</a:t>
            </a:r>
          </a:p>
        </p:txBody>
      </p:sp>
      <p:sp>
        <p:nvSpPr>
          <p:cNvPr id="14" name="TextBox 13">
            <a:extLst>
              <a:ext uri="{FF2B5EF4-FFF2-40B4-BE49-F238E27FC236}">
                <a16:creationId xmlns:a16="http://schemas.microsoft.com/office/drawing/2014/main" id="{13FD284E-B92C-7C36-D8E2-51B64AA28B2B}"/>
              </a:ext>
            </a:extLst>
          </p:cNvPr>
          <p:cNvSpPr txBox="1"/>
          <p:nvPr/>
        </p:nvSpPr>
        <p:spPr>
          <a:xfrm>
            <a:off x="9331765" y="3547298"/>
            <a:ext cx="1617850" cy="707886"/>
          </a:xfrm>
          <a:prstGeom prst="rect">
            <a:avLst/>
          </a:prstGeom>
          <a:noFill/>
        </p:spPr>
        <p:txBody>
          <a:bodyPr wrap="square" rtlCol="0">
            <a:spAutoFit/>
          </a:bodyPr>
          <a:lstStyle/>
          <a:p>
            <a:r>
              <a:rPr lang="en-US" sz="2000" b="1"/>
              <a:t>Combined </a:t>
            </a:r>
          </a:p>
          <a:p>
            <a:r>
              <a:rPr lang="en-US" sz="2000" b="1"/>
              <a:t>RFM Score</a:t>
            </a:r>
          </a:p>
        </p:txBody>
      </p:sp>
      <p:cxnSp>
        <p:nvCxnSpPr>
          <p:cNvPr id="16" name="Straight Arrow Connector 15">
            <a:extLst>
              <a:ext uri="{FF2B5EF4-FFF2-40B4-BE49-F238E27FC236}">
                <a16:creationId xmlns:a16="http://schemas.microsoft.com/office/drawing/2014/main" id="{331E55AE-C5BF-76E6-79AD-2BD221433B98}"/>
              </a:ext>
            </a:extLst>
          </p:cNvPr>
          <p:cNvCxnSpPr/>
          <p:nvPr/>
        </p:nvCxnSpPr>
        <p:spPr>
          <a:xfrm>
            <a:off x="10077190" y="2496924"/>
            <a:ext cx="0" cy="9222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642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0F00E-FA85-2638-5BDD-ECF169294BB2}"/>
              </a:ext>
            </a:extLst>
          </p:cNvPr>
          <p:cNvSpPr>
            <a:spLocks noGrp="1"/>
          </p:cNvSpPr>
          <p:nvPr>
            <p:ph type="title"/>
          </p:nvPr>
        </p:nvSpPr>
        <p:spPr>
          <a:xfrm>
            <a:off x="646386" y="286252"/>
            <a:ext cx="10241280" cy="1234440"/>
          </a:xfrm>
        </p:spPr>
        <p:txBody>
          <a:bodyPr anchor="ctr"/>
          <a:lstStyle/>
          <a:p>
            <a:r>
              <a:rPr lang="en-US"/>
              <a:t>Customer Segmentation</a:t>
            </a:r>
          </a:p>
        </p:txBody>
      </p:sp>
      <p:pic>
        <p:nvPicPr>
          <p:cNvPr id="7" name="Picture 6" descr="A picture containing text&#10;&#10;Description automatically generated">
            <a:extLst>
              <a:ext uri="{FF2B5EF4-FFF2-40B4-BE49-F238E27FC236}">
                <a16:creationId xmlns:a16="http://schemas.microsoft.com/office/drawing/2014/main" id="{176C2286-D7C3-6F3E-7FFA-350AD1E8D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37" y="2462048"/>
            <a:ext cx="4305300" cy="3543300"/>
          </a:xfrm>
          <a:prstGeom prst="rect">
            <a:avLst/>
          </a:prstGeom>
        </p:spPr>
      </p:pic>
      <p:sp>
        <p:nvSpPr>
          <p:cNvPr id="14" name="TextBox 13">
            <a:extLst>
              <a:ext uri="{FF2B5EF4-FFF2-40B4-BE49-F238E27FC236}">
                <a16:creationId xmlns:a16="http://schemas.microsoft.com/office/drawing/2014/main" id="{6B4BB193-39A8-EC65-AD97-3B4041E9A624}"/>
              </a:ext>
            </a:extLst>
          </p:cNvPr>
          <p:cNvSpPr txBox="1"/>
          <p:nvPr/>
        </p:nvSpPr>
        <p:spPr>
          <a:xfrm>
            <a:off x="1622419" y="1940316"/>
            <a:ext cx="1949829" cy="400110"/>
          </a:xfrm>
          <a:prstGeom prst="rect">
            <a:avLst/>
          </a:prstGeom>
          <a:noFill/>
          <a:ln>
            <a:solidFill>
              <a:srgbClr val="00B0F0"/>
            </a:solidFill>
          </a:ln>
        </p:spPr>
        <p:txBody>
          <a:bodyPr wrap="none" rtlCol="0">
            <a:spAutoFit/>
          </a:bodyPr>
          <a:lstStyle/>
          <a:p>
            <a:r>
              <a:rPr lang="en-US" sz="2000"/>
              <a:t>ALL Customers</a:t>
            </a:r>
          </a:p>
        </p:txBody>
      </p:sp>
      <p:cxnSp>
        <p:nvCxnSpPr>
          <p:cNvPr id="15" name="Straight Arrow Connector 14">
            <a:extLst>
              <a:ext uri="{FF2B5EF4-FFF2-40B4-BE49-F238E27FC236}">
                <a16:creationId xmlns:a16="http://schemas.microsoft.com/office/drawing/2014/main" id="{A1B9CFC2-DBAD-87A0-F262-016DB955E90F}"/>
              </a:ext>
            </a:extLst>
          </p:cNvPr>
          <p:cNvCxnSpPr>
            <a:cxnSpLocks/>
          </p:cNvCxnSpPr>
          <p:nvPr/>
        </p:nvCxnSpPr>
        <p:spPr>
          <a:xfrm>
            <a:off x="5057578" y="3945100"/>
            <a:ext cx="125598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6DBAD59-C8D5-676D-0065-FFEE0DEA1B64}"/>
              </a:ext>
            </a:extLst>
          </p:cNvPr>
          <p:cNvSpPr txBox="1"/>
          <p:nvPr/>
        </p:nvSpPr>
        <p:spPr>
          <a:xfrm>
            <a:off x="6096000" y="1527454"/>
            <a:ext cx="1662635" cy="400110"/>
          </a:xfrm>
          <a:prstGeom prst="rect">
            <a:avLst/>
          </a:prstGeom>
          <a:noFill/>
        </p:spPr>
        <p:txBody>
          <a:bodyPr wrap="none" rtlCol="0">
            <a:spAutoFit/>
          </a:bodyPr>
          <a:lstStyle/>
          <a:p>
            <a:r>
              <a:rPr lang="en-US" sz="2000"/>
              <a:t>Monetary $$</a:t>
            </a:r>
          </a:p>
        </p:txBody>
      </p:sp>
      <p:sp>
        <p:nvSpPr>
          <p:cNvPr id="19" name="TextBox 18">
            <a:extLst>
              <a:ext uri="{FF2B5EF4-FFF2-40B4-BE49-F238E27FC236}">
                <a16:creationId xmlns:a16="http://schemas.microsoft.com/office/drawing/2014/main" id="{8E6776F9-E95A-B5C4-3607-9EDBB95EAC33}"/>
              </a:ext>
            </a:extLst>
          </p:cNvPr>
          <p:cNvSpPr txBox="1"/>
          <p:nvPr/>
        </p:nvSpPr>
        <p:spPr>
          <a:xfrm>
            <a:off x="9937532" y="5931421"/>
            <a:ext cx="1413207" cy="400110"/>
          </a:xfrm>
          <a:prstGeom prst="rect">
            <a:avLst/>
          </a:prstGeom>
          <a:noFill/>
        </p:spPr>
        <p:txBody>
          <a:bodyPr wrap="none" rtlCol="0">
            <a:spAutoFit/>
          </a:bodyPr>
          <a:lstStyle/>
          <a:p>
            <a:r>
              <a:rPr lang="en-US" sz="2000"/>
              <a:t>Frequency</a:t>
            </a:r>
          </a:p>
        </p:txBody>
      </p:sp>
      <p:pic>
        <p:nvPicPr>
          <p:cNvPr id="21" name="Picture 20" descr="Chart&#10;&#10;Description automatically generated">
            <a:extLst>
              <a:ext uri="{FF2B5EF4-FFF2-40B4-BE49-F238E27FC236}">
                <a16:creationId xmlns:a16="http://schemas.microsoft.com/office/drawing/2014/main" id="{2477A93F-2567-975C-33F7-48FCB33E40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6858" y="1861486"/>
            <a:ext cx="4589779" cy="4167228"/>
          </a:xfrm>
          <a:prstGeom prst="rect">
            <a:avLst/>
          </a:prstGeom>
        </p:spPr>
      </p:pic>
      <p:sp>
        <p:nvSpPr>
          <p:cNvPr id="22" name="TextBox 21">
            <a:extLst>
              <a:ext uri="{FF2B5EF4-FFF2-40B4-BE49-F238E27FC236}">
                <a16:creationId xmlns:a16="http://schemas.microsoft.com/office/drawing/2014/main" id="{20ED5DEC-C2D8-4590-61E5-709A2F4FBFF1}"/>
              </a:ext>
            </a:extLst>
          </p:cNvPr>
          <p:cNvSpPr txBox="1"/>
          <p:nvPr/>
        </p:nvSpPr>
        <p:spPr>
          <a:xfrm>
            <a:off x="7192451" y="1971094"/>
            <a:ext cx="1517851" cy="369332"/>
          </a:xfrm>
          <a:prstGeom prst="rect">
            <a:avLst/>
          </a:prstGeom>
          <a:solidFill>
            <a:srgbClr val="FFFF00"/>
          </a:solidFill>
        </p:spPr>
        <p:txBody>
          <a:bodyPr wrap="none" rtlCol="0">
            <a:spAutoFit/>
          </a:bodyPr>
          <a:lstStyle/>
          <a:p>
            <a:r>
              <a:rPr lang="en-US"/>
              <a:t>HIGH VALUE</a:t>
            </a:r>
          </a:p>
        </p:txBody>
      </p:sp>
      <p:sp>
        <p:nvSpPr>
          <p:cNvPr id="23" name="TextBox 22">
            <a:extLst>
              <a:ext uri="{FF2B5EF4-FFF2-40B4-BE49-F238E27FC236}">
                <a16:creationId xmlns:a16="http://schemas.microsoft.com/office/drawing/2014/main" id="{01F4C0FF-752D-E86B-E751-58DC84E4A638}"/>
              </a:ext>
            </a:extLst>
          </p:cNvPr>
          <p:cNvSpPr txBox="1"/>
          <p:nvPr/>
        </p:nvSpPr>
        <p:spPr>
          <a:xfrm>
            <a:off x="7234192" y="5340528"/>
            <a:ext cx="1476110" cy="369332"/>
          </a:xfrm>
          <a:prstGeom prst="rect">
            <a:avLst/>
          </a:prstGeom>
          <a:solidFill>
            <a:srgbClr val="FFFF00"/>
          </a:solidFill>
        </p:spPr>
        <p:txBody>
          <a:bodyPr wrap="none" rtlCol="0">
            <a:spAutoFit/>
          </a:bodyPr>
          <a:lstStyle/>
          <a:p>
            <a:r>
              <a:rPr lang="en-US"/>
              <a:t>LOW VALUE</a:t>
            </a:r>
          </a:p>
        </p:txBody>
      </p:sp>
      <p:sp>
        <p:nvSpPr>
          <p:cNvPr id="24" name="TextBox 23">
            <a:extLst>
              <a:ext uri="{FF2B5EF4-FFF2-40B4-BE49-F238E27FC236}">
                <a16:creationId xmlns:a16="http://schemas.microsoft.com/office/drawing/2014/main" id="{B87D8ABD-2609-E9EA-1249-FC8060B3FC0F}"/>
              </a:ext>
            </a:extLst>
          </p:cNvPr>
          <p:cNvSpPr txBox="1"/>
          <p:nvPr/>
        </p:nvSpPr>
        <p:spPr>
          <a:xfrm>
            <a:off x="9199476" y="5340528"/>
            <a:ext cx="1462260" cy="369332"/>
          </a:xfrm>
          <a:prstGeom prst="rect">
            <a:avLst/>
          </a:prstGeom>
          <a:solidFill>
            <a:srgbClr val="FFFF00"/>
          </a:solidFill>
        </p:spPr>
        <p:txBody>
          <a:bodyPr wrap="none" rtlCol="0">
            <a:spAutoFit/>
          </a:bodyPr>
          <a:lstStyle/>
          <a:p>
            <a:r>
              <a:rPr lang="en-US"/>
              <a:t>PROMISING</a:t>
            </a:r>
          </a:p>
        </p:txBody>
      </p:sp>
      <p:sp>
        <p:nvSpPr>
          <p:cNvPr id="25" name="TextBox 24">
            <a:extLst>
              <a:ext uri="{FF2B5EF4-FFF2-40B4-BE49-F238E27FC236}">
                <a16:creationId xmlns:a16="http://schemas.microsoft.com/office/drawing/2014/main" id="{E7920386-A0AA-F2E4-2E67-9CAD31CE2C65}"/>
              </a:ext>
            </a:extLst>
          </p:cNvPr>
          <p:cNvSpPr txBox="1"/>
          <p:nvPr/>
        </p:nvSpPr>
        <p:spPr>
          <a:xfrm>
            <a:off x="9205888" y="1971094"/>
            <a:ext cx="1449436" cy="369332"/>
          </a:xfrm>
          <a:prstGeom prst="rect">
            <a:avLst/>
          </a:prstGeom>
          <a:solidFill>
            <a:srgbClr val="FFFF00"/>
          </a:solidFill>
        </p:spPr>
        <p:txBody>
          <a:bodyPr wrap="none" rtlCol="0">
            <a:spAutoFit/>
          </a:bodyPr>
          <a:lstStyle/>
          <a:p>
            <a:r>
              <a:rPr lang="en-US"/>
              <a:t>CHAMPION</a:t>
            </a:r>
          </a:p>
        </p:txBody>
      </p:sp>
      <p:sp>
        <p:nvSpPr>
          <p:cNvPr id="3" name="TextBox 2">
            <a:extLst>
              <a:ext uri="{FF2B5EF4-FFF2-40B4-BE49-F238E27FC236}">
                <a16:creationId xmlns:a16="http://schemas.microsoft.com/office/drawing/2014/main" id="{77F59786-E735-C299-46BD-782FB71AC986}"/>
              </a:ext>
            </a:extLst>
          </p:cNvPr>
          <p:cNvSpPr txBox="1"/>
          <p:nvPr/>
        </p:nvSpPr>
        <p:spPr>
          <a:xfrm>
            <a:off x="4937838" y="3338173"/>
            <a:ext cx="1617850" cy="400110"/>
          </a:xfrm>
          <a:prstGeom prst="rect">
            <a:avLst/>
          </a:prstGeom>
          <a:noFill/>
        </p:spPr>
        <p:txBody>
          <a:bodyPr wrap="square" rtlCol="0">
            <a:spAutoFit/>
          </a:bodyPr>
          <a:lstStyle/>
          <a:p>
            <a:r>
              <a:rPr lang="en-US" sz="2000" b="1"/>
              <a:t>RFM Score</a:t>
            </a:r>
          </a:p>
        </p:txBody>
      </p:sp>
      <p:sp>
        <p:nvSpPr>
          <p:cNvPr id="4" name="TextBox 3">
            <a:extLst>
              <a:ext uri="{FF2B5EF4-FFF2-40B4-BE49-F238E27FC236}">
                <a16:creationId xmlns:a16="http://schemas.microsoft.com/office/drawing/2014/main" id="{30291263-0A5C-1A8C-BA1B-ACF678BCFED2}"/>
              </a:ext>
            </a:extLst>
          </p:cNvPr>
          <p:cNvSpPr txBox="1"/>
          <p:nvPr/>
        </p:nvSpPr>
        <p:spPr>
          <a:xfrm>
            <a:off x="4747615" y="4151918"/>
            <a:ext cx="1998296" cy="707886"/>
          </a:xfrm>
          <a:prstGeom prst="rect">
            <a:avLst/>
          </a:prstGeom>
          <a:noFill/>
        </p:spPr>
        <p:txBody>
          <a:bodyPr wrap="square" rtlCol="0">
            <a:spAutoFit/>
          </a:bodyPr>
          <a:lstStyle/>
          <a:p>
            <a:pPr algn="ctr"/>
            <a:r>
              <a:rPr lang="en-US" sz="2000" b="1"/>
              <a:t>Quantile</a:t>
            </a:r>
          </a:p>
          <a:p>
            <a:pPr algn="ctr"/>
            <a:r>
              <a:rPr lang="en-US" sz="2000" b="1"/>
              <a:t>Segmentation</a:t>
            </a:r>
          </a:p>
        </p:txBody>
      </p:sp>
    </p:spTree>
    <p:extLst>
      <p:ext uri="{BB962C8B-B14F-4D97-AF65-F5344CB8AC3E}">
        <p14:creationId xmlns:p14="http://schemas.microsoft.com/office/powerpoint/2010/main" val="2182746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23173D-79CB-E9E1-9499-3022A028ED46}"/>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cap="all" spc="750">
                <a:solidFill>
                  <a:schemeClr val="bg1"/>
                </a:solidFill>
              </a:rPr>
              <a:t>RFM Visualization</a:t>
            </a:r>
          </a:p>
        </p:txBody>
      </p:sp>
      <p:grpSp>
        <p:nvGrpSpPr>
          <p:cNvPr id="5" name="Group 4">
            <a:extLst>
              <a:ext uri="{FF2B5EF4-FFF2-40B4-BE49-F238E27FC236}">
                <a16:creationId xmlns:a16="http://schemas.microsoft.com/office/drawing/2014/main" id="{50D42EAC-27B0-9545-FE04-A124F65AE721}"/>
              </a:ext>
            </a:extLst>
          </p:cNvPr>
          <p:cNvGrpSpPr/>
          <p:nvPr/>
        </p:nvGrpSpPr>
        <p:grpSpPr>
          <a:xfrm>
            <a:off x="408541" y="928126"/>
            <a:ext cx="11467906" cy="3554973"/>
            <a:chOff x="408541" y="928126"/>
            <a:chExt cx="11467906" cy="3554973"/>
          </a:xfrm>
        </p:grpSpPr>
        <p:pic>
          <p:nvPicPr>
            <p:cNvPr id="6" name="Picture 5" descr="Chart, histogram&#10;&#10;Description automatically generated">
              <a:extLst>
                <a:ext uri="{FF2B5EF4-FFF2-40B4-BE49-F238E27FC236}">
                  <a16:creationId xmlns:a16="http://schemas.microsoft.com/office/drawing/2014/main" id="{15CBE5E2-047F-1DEE-5530-67F7E2CCE68A}"/>
                </a:ext>
              </a:extLst>
            </p:cNvPr>
            <p:cNvPicPr>
              <a:picLocks noChangeAspect="1"/>
            </p:cNvPicPr>
            <p:nvPr/>
          </p:nvPicPr>
          <p:blipFill rotWithShape="1">
            <a:blip r:embed="rId3">
              <a:extLst>
                <a:ext uri="{28A0092B-C50C-407E-A947-70E740481C1C}">
                  <a14:useLocalDpi xmlns:a14="http://schemas.microsoft.com/office/drawing/2010/main" val="0"/>
                </a:ext>
              </a:extLst>
            </a:blip>
            <a:srcRect l="3972"/>
            <a:stretch/>
          </p:blipFill>
          <p:spPr>
            <a:xfrm>
              <a:off x="774700" y="928126"/>
              <a:ext cx="11101747" cy="3554973"/>
            </a:xfrm>
            <a:prstGeom prst="rect">
              <a:avLst/>
            </a:prstGeom>
          </p:spPr>
        </p:pic>
        <p:pic>
          <p:nvPicPr>
            <p:cNvPr id="4" name="Picture 3">
              <a:extLst>
                <a:ext uri="{FF2B5EF4-FFF2-40B4-BE49-F238E27FC236}">
                  <a16:creationId xmlns:a16="http://schemas.microsoft.com/office/drawing/2014/main" id="{1B3F85BA-D5BB-0E08-9E22-F392B62268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541" y="2363981"/>
              <a:ext cx="228600" cy="546100"/>
            </a:xfrm>
            <a:prstGeom prst="rect">
              <a:avLst/>
            </a:prstGeom>
          </p:spPr>
        </p:pic>
      </p:grpSp>
    </p:spTree>
    <p:extLst>
      <p:ext uri="{BB962C8B-B14F-4D97-AF65-F5344CB8AC3E}">
        <p14:creationId xmlns:p14="http://schemas.microsoft.com/office/powerpoint/2010/main" val="133638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chemeClr val="accent2"/>
              </a:gs>
              <a:gs pos="100000">
                <a:schemeClr val="accent6">
                  <a:lumMod val="75000"/>
                  <a:alpha val="8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5">
                  <a:alpha val="35000"/>
                </a:schemeClr>
              </a:gs>
              <a:gs pos="100000">
                <a:schemeClr val="accent6">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B1DEAD4-3FC7-975B-EA94-B5C57380F953}"/>
              </a:ext>
            </a:extLst>
          </p:cNvPr>
          <p:cNvSpPr>
            <a:spLocks noGrp="1"/>
          </p:cNvSpPr>
          <p:nvPr>
            <p:ph type="title"/>
          </p:nvPr>
        </p:nvSpPr>
        <p:spPr>
          <a:xfrm>
            <a:off x="463825" y="2950387"/>
            <a:ext cx="3077044" cy="3531403"/>
          </a:xfrm>
        </p:spPr>
        <p:txBody>
          <a:bodyPr vert="horz" lIns="0" tIns="0" rIns="0" bIns="0" rtlCol="0" anchor="t">
            <a:normAutofit/>
          </a:bodyPr>
          <a:lstStyle/>
          <a:p>
            <a:pPr algn="r"/>
            <a:r>
              <a:rPr lang="en-US" sz="3200" cap="all" spc="750">
                <a:solidFill>
                  <a:schemeClr val="bg1"/>
                </a:solidFill>
              </a:rPr>
              <a:t>Contents</a:t>
            </a:r>
          </a:p>
        </p:txBody>
      </p:sp>
      <p:graphicFrame>
        <p:nvGraphicFramePr>
          <p:cNvPr id="26" name="Content Placeholder 2">
            <a:extLst>
              <a:ext uri="{FF2B5EF4-FFF2-40B4-BE49-F238E27FC236}">
                <a16:creationId xmlns:a16="http://schemas.microsoft.com/office/drawing/2014/main" id="{41A4A42A-B47C-05F4-ADD3-D1FB64BD7D80}"/>
              </a:ext>
            </a:extLst>
          </p:cNvPr>
          <p:cNvGraphicFramePr>
            <a:graphicFrameLocks noGrp="1"/>
          </p:cNvGraphicFramePr>
          <p:nvPr>
            <p:ph idx="1"/>
            <p:extLst>
              <p:ext uri="{D42A27DB-BD31-4B8C-83A1-F6EECF244321}">
                <p14:modId xmlns:p14="http://schemas.microsoft.com/office/powerpoint/2010/main" val="3465272225"/>
              </p:ext>
            </p:extLst>
          </p:nvPr>
        </p:nvGraphicFramePr>
        <p:xfrm>
          <a:off x="4971948" y="665854"/>
          <a:ext cx="6756227" cy="5526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2308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23173D-79CB-E9E1-9499-3022A028ED46}"/>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cap="all" spc="750">
                <a:solidFill>
                  <a:schemeClr val="bg1"/>
                </a:solidFill>
              </a:rPr>
              <a:t>RFM Visualization</a:t>
            </a:r>
          </a:p>
        </p:txBody>
      </p:sp>
      <p:pic>
        <p:nvPicPr>
          <p:cNvPr id="4" name="Picture 3" descr="Chart, bar chart&#10;&#10;Description automatically generated">
            <a:extLst>
              <a:ext uri="{FF2B5EF4-FFF2-40B4-BE49-F238E27FC236}">
                <a16:creationId xmlns:a16="http://schemas.microsoft.com/office/drawing/2014/main" id="{04FD8298-F5E9-EEAF-742B-BD245C3FC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541" y="457200"/>
            <a:ext cx="7977643" cy="4407647"/>
          </a:xfrm>
          <a:prstGeom prst="rect">
            <a:avLst/>
          </a:prstGeom>
        </p:spPr>
      </p:pic>
    </p:spTree>
    <p:extLst>
      <p:ext uri="{BB962C8B-B14F-4D97-AF65-F5344CB8AC3E}">
        <p14:creationId xmlns:p14="http://schemas.microsoft.com/office/powerpoint/2010/main" val="3522788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ACE9E2ED-2BB1-46AE-A037-86EC1BF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27145-6351-C057-DEA9-4563DF084A3E}"/>
              </a:ext>
            </a:extLst>
          </p:cNvPr>
          <p:cNvSpPr>
            <a:spLocks noGrp="1"/>
          </p:cNvSpPr>
          <p:nvPr>
            <p:ph type="title"/>
          </p:nvPr>
        </p:nvSpPr>
        <p:spPr>
          <a:xfrm>
            <a:off x="1287930" y="1955392"/>
            <a:ext cx="4350870" cy="2947210"/>
          </a:xfrm>
        </p:spPr>
        <p:txBody>
          <a:bodyPr vert="horz" lIns="0" tIns="0" rIns="0" bIns="0" rtlCol="0" anchor="t">
            <a:normAutofit/>
          </a:bodyPr>
          <a:lstStyle/>
          <a:p>
            <a:r>
              <a:rPr lang="en-US" sz="4000" cap="all" spc="750"/>
              <a:t>MARKET BASKET ANALYSIS</a:t>
            </a:r>
          </a:p>
        </p:txBody>
      </p:sp>
      <p:sp>
        <p:nvSpPr>
          <p:cNvPr id="37" name="Rectangle 36">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7" y="-3"/>
            <a:ext cx="3611463" cy="6858000"/>
          </a:xfrm>
          <a:prstGeom prst="rect">
            <a:avLst/>
          </a:prstGeom>
          <a:gradFill>
            <a:gsLst>
              <a:gs pos="0">
                <a:schemeClr val="accent5">
                  <a:alpha val="77000"/>
                </a:schemeClr>
              </a:gs>
              <a:gs pos="100000">
                <a:schemeClr val="tx2">
                  <a:lumMod val="50000"/>
                  <a:lumOff val="50000"/>
                  <a:alpha val="5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2000">
                <a:schemeClr val="accent2">
                  <a:alpha val="69000"/>
                </a:schemeClr>
              </a:gs>
              <a:gs pos="99000">
                <a:schemeClr val="accent4">
                  <a:alpha val="74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6853" y="-345671"/>
            <a:ext cx="3429002" cy="4120348"/>
          </a:xfrm>
          <a:prstGeom prst="rect">
            <a:avLst/>
          </a:prstGeom>
          <a:gradFill>
            <a:gsLst>
              <a:gs pos="0">
                <a:schemeClr val="accent5">
                  <a:alpha val="26000"/>
                </a:schemeClr>
              </a:gs>
              <a:gs pos="49000">
                <a:schemeClr val="tx2">
                  <a:lumMod val="75000"/>
                  <a:lumOff val="25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2ADB62C-31A3-8CB2-017F-C8926F6692CD}"/>
              </a:ext>
            </a:extLst>
          </p:cNvPr>
          <p:cNvPicPr>
            <a:picLocks noChangeAspect="1"/>
          </p:cNvPicPr>
          <p:nvPr/>
        </p:nvPicPr>
        <p:blipFill rotWithShape="1">
          <a:blip r:embed="rId3">
            <a:extLst>
              <a:ext uri="{28A0092B-C50C-407E-A947-70E740481C1C}">
                <a14:useLocalDpi xmlns:a14="http://schemas.microsoft.com/office/drawing/2010/main" val="0"/>
              </a:ext>
            </a:extLst>
          </a:blip>
          <a:srcRect t="6500"/>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3255024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656F806D-5758-E4DC-1A9A-256F10BC5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404" y="2446269"/>
            <a:ext cx="1634459" cy="1609844"/>
          </a:xfrm>
          <a:prstGeom prst="rect">
            <a:avLst/>
          </a:prstGeom>
        </p:spPr>
      </p:pic>
      <p:sp>
        <p:nvSpPr>
          <p:cNvPr id="5" name="TextBox 4">
            <a:extLst>
              <a:ext uri="{FF2B5EF4-FFF2-40B4-BE49-F238E27FC236}">
                <a16:creationId xmlns:a16="http://schemas.microsoft.com/office/drawing/2014/main" id="{705EF2B6-2ABC-7440-1241-0293CBB3B2CB}"/>
              </a:ext>
            </a:extLst>
          </p:cNvPr>
          <p:cNvSpPr txBox="1"/>
          <p:nvPr/>
        </p:nvSpPr>
        <p:spPr>
          <a:xfrm>
            <a:off x="308948" y="4746098"/>
            <a:ext cx="2124299" cy="400110"/>
          </a:xfrm>
          <a:prstGeom prst="rect">
            <a:avLst/>
          </a:prstGeom>
          <a:noFill/>
          <a:ln>
            <a:solidFill>
              <a:srgbClr val="00B0F0"/>
            </a:solidFill>
          </a:ln>
        </p:spPr>
        <p:txBody>
          <a:bodyPr wrap="none" rtlCol="0">
            <a:spAutoFit/>
          </a:bodyPr>
          <a:lstStyle/>
          <a:p>
            <a:r>
              <a:rPr lang="en-US" sz="2000"/>
              <a:t>Input Customers</a:t>
            </a:r>
          </a:p>
        </p:txBody>
      </p:sp>
      <p:cxnSp>
        <p:nvCxnSpPr>
          <p:cNvPr id="6" name="Straight Arrow Connector 5">
            <a:extLst>
              <a:ext uri="{FF2B5EF4-FFF2-40B4-BE49-F238E27FC236}">
                <a16:creationId xmlns:a16="http://schemas.microsoft.com/office/drawing/2014/main" id="{EBAFD686-CED0-8FBF-BF29-078E2FFF7BBD}"/>
              </a:ext>
            </a:extLst>
          </p:cNvPr>
          <p:cNvCxnSpPr>
            <a:cxnSpLocks/>
          </p:cNvCxnSpPr>
          <p:nvPr/>
        </p:nvCxnSpPr>
        <p:spPr>
          <a:xfrm flipV="1">
            <a:off x="2330099" y="3429000"/>
            <a:ext cx="778880" cy="2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Shape&#10;&#10;Description automatically generated">
            <a:extLst>
              <a:ext uri="{FF2B5EF4-FFF2-40B4-BE49-F238E27FC236}">
                <a16:creationId xmlns:a16="http://schemas.microsoft.com/office/drawing/2014/main" id="{E19EAAB7-BA86-478C-4EDC-4F7D63F401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9930" y="2282053"/>
            <a:ext cx="2053837" cy="2071933"/>
          </a:xfrm>
          <a:prstGeom prst="rect">
            <a:avLst/>
          </a:prstGeom>
        </p:spPr>
      </p:pic>
      <p:sp>
        <p:nvSpPr>
          <p:cNvPr id="12" name="TextBox 11">
            <a:extLst>
              <a:ext uri="{FF2B5EF4-FFF2-40B4-BE49-F238E27FC236}">
                <a16:creationId xmlns:a16="http://schemas.microsoft.com/office/drawing/2014/main" id="{6C1BC13D-0BF1-D130-50AE-7752F5903118}"/>
              </a:ext>
            </a:extLst>
          </p:cNvPr>
          <p:cNvSpPr txBox="1"/>
          <p:nvPr/>
        </p:nvSpPr>
        <p:spPr>
          <a:xfrm>
            <a:off x="3474739" y="4746653"/>
            <a:ext cx="2175596" cy="400110"/>
          </a:xfrm>
          <a:prstGeom prst="rect">
            <a:avLst/>
          </a:prstGeom>
          <a:noFill/>
          <a:ln>
            <a:solidFill>
              <a:srgbClr val="00B0F0"/>
            </a:solidFill>
          </a:ln>
        </p:spPr>
        <p:txBody>
          <a:bodyPr wrap="none" rtlCol="0">
            <a:spAutoFit/>
          </a:bodyPr>
          <a:lstStyle/>
          <a:p>
            <a:r>
              <a:rPr lang="en-US" sz="2000"/>
              <a:t>Identify Segment</a:t>
            </a:r>
          </a:p>
        </p:txBody>
      </p:sp>
      <p:cxnSp>
        <p:nvCxnSpPr>
          <p:cNvPr id="14" name="Straight Arrow Connector 13">
            <a:extLst>
              <a:ext uri="{FF2B5EF4-FFF2-40B4-BE49-F238E27FC236}">
                <a16:creationId xmlns:a16="http://schemas.microsoft.com/office/drawing/2014/main" id="{9EF64E40-5CD8-B6FA-0954-7A39D4A4842F}"/>
              </a:ext>
            </a:extLst>
          </p:cNvPr>
          <p:cNvCxnSpPr>
            <a:cxnSpLocks/>
          </p:cNvCxnSpPr>
          <p:nvPr/>
        </p:nvCxnSpPr>
        <p:spPr>
          <a:xfrm flipV="1">
            <a:off x="5921906" y="3245841"/>
            <a:ext cx="734447" cy="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Icon&#10;&#10;Description automatically generated">
            <a:extLst>
              <a:ext uri="{FF2B5EF4-FFF2-40B4-BE49-F238E27FC236}">
                <a16:creationId xmlns:a16="http://schemas.microsoft.com/office/drawing/2014/main" id="{BBEC2E49-A008-3774-89DE-7F44B59755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6836" y="2515122"/>
            <a:ext cx="1599848" cy="1513370"/>
          </a:xfrm>
          <a:prstGeom prst="rect">
            <a:avLst/>
          </a:prstGeom>
        </p:spPr>
      </p:pic>
      <p:sp>
        <p:nvSpPr>
          <p:cNvPr id="17" name="TextBox 16">
            <a:extLst>
              <a:ext uri="{FF2B5EF4-FFF2-40B4-BE49-F238E27FC236}">
                <a16:creationId xmlns:a16="http://schemas.microsoft.com/office/drawing/2014/main" id="{9B98304D-F7B5-ECF0-215A-0E51FB4D11CC}"/>
              </a:ext>
            </a:extLst>
          </p:cNvPr>
          <p:cNvSpPr txBox="1"/>
          <p:nvPr/>
        </p:nvSpPr>
        <p:spPr>
          <a:xfrm>
            <a:off x="7067316" y="4751985"/>
            <a:ext cx="2168222" cy="400110"/>
          </a:xfrm>
          <a:prstGeom prst="rect">
            <a:avLst/>
          </a:prstGeom>
          <a:noFill/>
          <a:ln>
            <a:solidFill>
              <a:srgbClr val="00B0F0"/>
            </a:solidFill>
          </a:ln>
        </p:spPr>
        <p:txBody>
          <a:bodyPr wrap="none" rtlCol="0">
            <a:spAutoFit/>
          </a:bodyPr>
          <a:lstStyle/>
          <a:p>
            <a:r>
              <a:rPr lang="en-US" sz="2000"/>
              <a:t>Frequent Itemset</a:t>
            </a:r>
          </a:p>
        </p:txBody>
      </p:sp>
      <p:sp>
        <p:nvSpPr>
          <p:cNvPr id="19" name="TextBox 18">
            <a:extLst>
              <a:ext uri="{FF2B5EF4-FFF2-40B4-BE49-F238E27FC236}">
                <a16:creationId xmlns:a16="http://schemas.microsoft.com/office/drawing/2014/main" id="{0E87C1E0-D37F-71BA-BA61-B1F1F35FBFD6}"/>
              </a:ext>
            </a:extLst>
          </p:cNvPr>
          <p:cNvSpPr txBox="1"/>
          <p:nvPr/>
        </p:nvSpPr>
        <p:spPr>
          <a:xfrm>
            <a:off x="5755192" y="2389393"/>
            <a:ext cx="1261921" cy="646331"/>
          </a:xfrm>
          <a:prstGeom prst="rect">
            <a:avLst/>
          </a:prstGeom>
          <a:noFill/>
        </p:spPr>
        <p:txBody>
          <a:bodyPr wrap="square">
            <a:spAutoFit/>
          </a:bodyPr>
          <a:lstStyle/>
          <a:p>
            <a:pPr algn="ctr"/>
            <a:r>
              <a:rPr lang="en-SG" b="0" i="0" err="1">
                <a:solidFill>
                  <a:srgbClr val="374151"/>
                </a:solidFill>
                <a:effectLst/>
              </a:rPr>
              <a:t>Apriori</a:t>
            </a:r>
            <a:r>
              <a:rPr lang="en-SG" b="0" i="0">
                <a:solidFill>
                  <a:srgbClr val="374151"/>
                </a:solidFill>
                <a:effectLst/>
              </a:rPr>
              <a:t> Algorithm</a:t>
            </a:r>
            <a:endParaRPr lang="en-US"/>
          </a:p>
        </p:txBody>
      </p:sp>
      <p:sp>
        <p:nvSpPr>
          <p:cNvPr id="20" name="TextBox 19">
            <a:extLst>
              <a:ext uri="{FF2B5EF4-FFF2-40B4-BE49-F238E27FC236}">
                <a16:creationId xmlns:a16="http://schemas.microsoft.com/office/drawing/2014/main" id="{2D650678-0340-3326-653A-B57450B2DBF6}"/>
              </a:ext>
            </a:extLst>
          </p:cNvPr>
          <p:cNvSpPr txBox="1"/>
          <p:nvPr/>
        </p:nvSpPr>
        <p:spPr>
          <a:xfrm>
            <a:off x="2356891" y="2830368"/>
            <a:ext cx="778881" cy="400110"/>
          </a:xfrm>
          <a:prstGeom prst="rect">
            <a:avLst/>
          </a:prstGeom>
          <a:noFill/>
        </p:spPr>
        <p:txBody>
          <a:bodyPr wrap="square">
            <a:spAutoFit/>
          </a:bodyPr>
          <a:lstStyle/>
          <a:p>
            <a:r>
              <a:rPr lang="en-SG" sz="2000"/>
              <a:t>RFM</a:t>
            </a:r>
            <a:endParaRPr lang="en-US" sz="2000"/>
          </a:p>
        </p:txBody>
      </p:sp>
      <p:sp>
        <p:nvSpPr>
          <p:cNvPr id="23" name="TextBox 22">
            <a:extLst>
              <a:ext uri="{FF2B5EF4-FFF2-40B4-BE49-F238E27FC236}">
                <a16:creationId xmlns:a16="http://schemas.microsoft.com/office/drawing/2014/main" id="{984F242E-0917-FF42-E434-55824476A7A8}"/>
              </a:ext>
            </a:extLst>
          </p:cNvPr>
          <p:cNvSpPr txBox="1"/>
          <p:nvPr/>
        </p:nvSpPr>
        <p:spPr>
          <a:xfrm>
            <a:off x="5707818" y="3470226"/>
            <a:ext cx="1427870" cy="646331"/>
          </a:xfrm>
          <a:prstGeom prst="rect">
            <a:avLst/>
          </a:prstGeom>
          <a:noFill/>
        </p:spPr>
        <p:txBody>
          <a:bodyPr wrap="square">
            <a:spAutoFit/>
          </a:bodyPr>
          <a:lstStyle/>
          <a:p>
            <a:pPr algn="ctr"/>
            <a:r>
              <a:rPr lang="en-SG" b="0" i="0">
                <a:solidFill>
                  <a:srgbClr val="374151"/>
                </a:solidFill>
                <a:effectLst/>
              </a:rPr>
              <a:t>Association</a:t>
            </a:r>
          </a:p>
          <a:p>
            <a:pPr algn="ctr"/>
            <a:r>
              <a:rPr lang="en-SG">
                <a:solidFill>
                  <a:srgbClr val="374151"/>
                </a:solidFill>
              </a:rPr>
              <a:t>Rules</a:t>
            </a:r>
            <a:endParaRPr lang="en-US"/>
          </a:p>
        </p:txBody>
      </p:sp>
      <p:pic>
        <p:nvPicPr>
          <p:cNvPr id="25" name="Picture 24" descr="Logo, company name&#10;&#10;Description automatically generated">
            <a:extLst>
              <a:ext uri="{FF2B5EF4-FFF2-40B4-BE49-F238E27FC236}">
                <a16:creationId xmlns:a16="http://schemas.microsoft.com/office/drawing/2014/main" id="{F0B00078-6ACA-FB6C-074A-4D8C0C46DB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2756" y="2647541"/>
            <a:ext cx="1599849" cy="1196599"/>
          </a:xfrm>
          <a:prstGeom prst="rect">
            <a:avLst/>
          </a:prstGeom>
        </p:spPr>
      </p:pic>
      <p:sp>
        <p:nvSpPr>
          <p:cNvPr id="26" name="TextBox 25">
            <a:extLst>
              <a:ext uri="{FF2B5EF4-FFF2-40B4-BE49-F238E27FC236}">
                <a16:creationId xmlns:a16="http://schemas.microsoft.com/office/drawing/2014/main" id="{B39CBE9E-EFDB-C734-EB65-52DDF48BAAA2}"/>
              </a:ext>
            </a:extLst>
          </p:cNvPr>
          <p:cNvSpPr txBox="1"/>
          <p:nvPr/>
        </p:nvSpPr>
        <p:spPr>
          <a:xfrm>
            <a:off x="9593993" y="4766053"/>
            <a:ext cx="2483244" cy="400110"/>
          </a:xfrm>
          <a:prstGeom prst="rect">
            <a:avLst/>
          </a:prstGeom>
          <a:noFill/>
          <a:ln>
            <a:solidFill>
              <a:srgbClr val="00B0F0"/>
            </a:solidFill>
          </a:ln>
        </p:spPr>
        <p:txBody>
          <a:bodyPr wrap="none" rtlCol="0">
            <a:spAutoFit/>
          </a:bodyPr>
          <a:lstStyle/>
          <a:p>
            <a:r>
              <a:rPr lang="en-US" sz="2000"/>
              <a:t>Identify Top Articles</a:t>
            </a:r>
          </a:p>
        </p:txBody>
      </p:sp>
      <p:sp>
        <p:nvSpPr>
          <p:cNvPr id="29" name="Plus 28">
            <a:extLst>
              <a:ext uri="{FF2B5EF4-FFF2-40B4-BE49-F238E27FC236}">
                <a16:creationId xmlns:a16="http://schemas.microsoft.com/office/drawing/2014/main" id="{2A525E46-CC56-21AE-6203-F3624C459332}"/>
              </a:ext>
            </a:extLst>
          </p:cNvPr>
          <p:cNvSpPr/>
          <p:nvPr/>
        </p:nvSpPr>
        <p:spPr>
          <a:xfrm>
            <a:off x="9217654" y="3051212"/>
            <a:ext cx="393896" cy="44119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a:extLst>
              <a:ext uri="{FF2B5EF4-FFF2-40B4-BE49-F238E27FC236}">
                <a16:creationId xmlns:a16="http://schemas.microsoft.com/office/drawing/2014/main" id="{22986D8C-487D-6CF8-DB03-4B4E6BE52D76}"/>
              </a:ext>
            </a:extLst>
          </p:cNvPr>
          <p:cNvSpPr>
            <a:spLocks noGrp="1"/>
          </p:cNvSpPr>
          <p:nvPr>
            <p:ph type="title"/>
          </p:nvPr>
        </p:nvSpPr>
        <p:spPr>
          <a:xfrm>
            <a:off x="646386" y="286252"/>
            <a:ext cx="10241280" cy="1234440"/>
          </a:xfrm>
        </p:spPr>
        <p:txBody>
          <a:bodyPr anchor="ctr"/>
          <a:lstStyle/>
          <a:p>
            <a:r>
              <a:rPr lang="en-US"/>
              <a:t>Market Basket Analysis</a:t>
            </a:r>
          </a:p>
        </p:txBody>
      </p:sp>
    </p:spTree>
    <p:extLst>
      <p:ext uri="{BB962C8B-B14F-4D97-AF65-F5344CB8AC3E}">
        <p14:creationId xmlns:p14="http://schemas.microsoft.com/office/powerpoint/2010/main" val="312014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F72964-076D-FDAD-C2E2-0E0A914132E1}"/>
              </a:ext>
            </a:extLst>
          </p:cNvPr>
          <p:cNvPicPr>
            <a:picLocks noChangeAspect="1"/>
          </p:cNvPicPr>
          <p:nvPr/>
        </p:nvPicPr>
        <p:blipFill rotWithShape="1">
          <a:blip r:embed="rId3"/>
          <a:srcRect l="31931"/>
          <a:stretch/>
        </p:blipFill>
        <p:spPr>
          <a:xfrm>
            <a:off x="468769" y="795528"/>
            <a:ext cx="4932821" cy="4104858"/>
          </a:xfrm>
          <a:prstGeom prst="rect">
            <a:avLst/>
          </a:prstGeom>
        </p:spPr>
      </p:pic>
      <p:pic>
        <p:nvPicPr>
          <p:cNvPr id="4" name="Picture 3">
            <a:extLst>
              <a:ext uri="{FF2B5EF4-FFF2-40B4-BE49-F238E27FC236}">
                <a16:creationId xmlns:a16="http://schemas.microsoft.com/office/drawing/2014/main" id="{A11F7817-7495-20D2-8D89-472C61398510}"/>
              </a:ext>
            </a:extLst>
          </p:cNvPr>
          <p:cNvPicPr>
            <a:picLocks noChangeAspect="1"/>
          </p:cNvPicPr>
          <p:nvPr/>
        </p:nvPicPr>
        <p:blipFill>
          <a:blip r:embed="rId4"/>
          <a:stretch>
            <a:fillRect/>
          </a:stretch>
        </p:blipFill>
        <p:spPr>
          <a:xfrm>
            <a:off x="5401590" y="712182"/>
            <a:ext cx="6517221" cy="5569745"/>
          </a:xfrm>
          <a:prstGeom prst="rect">
            <a:avLst/>
          </a:prstGeom>
        </p:spPr>
      </p:pic>
      <p:sp>
        <p:nvSpPr>
          <p:cNvPr id="5" name="Title 1">
            <a:extLst>
              <a:ext uri="{FF2B5EF4-FFF2-40B4-BE49-F238E27FC236}">
                <a16:creationId xmlns:a16="http://schemas.microsoft.com/office/drawing/2014/main" id="{7BA51852-0B5E-4DA8-12EE-4C23B66C6F5B}"/>
              </a:ext>
            </a:extLst>
          </p:cNvPr>
          <p:cNvSpPr txBox="1">
            <a:spLocks/>
          </p:cNvSpPr>
          <p:nvPr/>
        </p:nvSpPr>
        <p:spPr>
          <a:xfrm>
            <a:off x="4546600" y="6086890"/>
            <a:ext cx="9931399" cy="1054645"/>
          </a:xfrm>
          <a:prstGeom prst="rect">
            <a:avLst/>
          </a:prstGeom>
        </p:spPr>
        <p:txBody>
          <a:bodyPr vert="horz" lIns="0" tIns="0" rIns="0" bIns="0" rtlCol="0" anchor="ctr">
            <a:normAutofit/>
          </a:bodyPr>
          <a:lstStyle>
            <a:lvl1pPr algn="l" defTabSz="914400" rtl="0" eaLnBrk="1" latinLnBrk="0" hangingPunct="1">
              <a:lnSpc>
                <a:spcPct val="100000"/>
              </a:lnSpc>
              <a:spcBef>
                <a:spcPct val="0"/>
              </a:spcBef>
              <a:buNone/>
              <a:defRPr sz="3600" b="1" i="0" kern="1200" cap="none" spc="700" baseline="0">
                <a:solidFill>
                  <a:schemeClr val="tx1"/>
                </a:solidFill>
                <a:latin typeface="+mj-lt"/>
                <a:ea typeface="+mj-ea"/>
                <a:cs typeface="+mj-cs"/>
              </a:defRPr>
            </a:lvl1pPr>
          </a:lstStyle>
          <a:p>
            <a:r>
              <a:rPr lang="en-US" sz="2400" cap="all" spc="750">
                <a:solidFill>
                  <a:schemeClr val="bg1"/>
                </a:solidFill>
              </a:rPr>
              <a:t>MARKET BASKET Visualization</a:t>
            </a:r>
          </a:p>
        </p:txBody>
      </p:sp>
      <p:sp>
        <p:nvSpPr>
          <p:cNvPr id="6" name="TextBox 5">
            <a:extLst>
              <a:ext uri="{FF2B5EF4-FFF2-40B4-BE49-F238E27FC236}">
                <a16:creationId xmlns:a16="http://schemas.microsoft.com/office/drawing/2014/main" id="{90D36983-F5B1-E778-F7FB-35D4361D100C}"/>
              </a:ext>
            </a:extLst>
          </p:cNvPr>
          <p:cNvSpPr txBox="1"/>
          <p:nvPr/>
        </p:nvSpPr>
        <p:spPr>
          <a:xfrm>
            <a:off x="263769" y="5636846"/>
            <a:ext cx="20319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Low Spender</a:t>
            </a:r>
          </a:p>
          <a:p>
            <a:pPr marL="285750" indent="-285750">
              <a:buFont typeface="Arial"/>
              <a:buChar char="•"/>
            </a:pPr>
            <a:r>
              <a:rPr lang="en-US"/>
              <a:t>Promising</a:t>
            </a:r>
          </a:p>
        </p:txBody>
      </p:sp>
    </p:spTree>
    <p:extLst>
      <p:ext uri="{BB962C8B-B14F-4D97-AF65-F5344CB8AC3E}">
        <p14:creationId xmlns:p14="http://schemas.microsoft.com/office/powerpoint/2010/main" val="21797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333B650-4013-1703-A15F-B4685E376A35}"/>
              </a:ext>
            </a:extLst>
          </p:cNvPr>
          <p:cNvSpPr txBox="1">
            <a:spLocks/>
          </p:cNvSpPr>
          <p:nvPr/>
        </p:nvSpPr>
        <p:spPr>
          <a:xfrm>
            <a:off x="4546600" y="6086890"/>
            <a:ext cx="9931399" cy="1054645"/>
          </a:xfrm>
          <a:prstGeom prst="rect">
            <a:avLst/>
          </a:prstGeom>
        </p:spPr>
        <p:txBody>
          <a:bodyPr vert="horz" lIns="0" tIns="0" rIns="0" bIns="0" rtlCol="0" anchor="ctr">
            <a:normAutofit/>
          </a:bodyPr>
          <a:lstStyle>
            <a:lvl1pPr algn="l" defTabSz="914400" rtl="0" eaLnBrk="1" latinLnBrk="0" hangingPunct="1">
              <a:lnSpc>
                <a:spcPct val="100000"/>
              </a:lnSpc>
              <a:spcBef>
                <a:spcPct val="0"/>
              </a:spcBef>
              <a:buNone/>
              <a:defRPr sz="3600" b="1" i="0" kern="1200" cap="none" spc="700" baseline="0">
                <a:solidFill>
                  <a:schemeClr val="tx1"/>
                </a:solidFill>
                <a:latin typeface="+mj-lt"/>
                <a:ea typeface="+mj-ea"/>
                <a:cs typeface="+mj-cs"/>
              </a:defRPr>
            </a:lvl1pPr>
          </a:lstStyle>
          <a:p>
            <a:r>
              <a:rPr lang="en-US" sz="2400" cap="all" spc="750">
                <a:solidFill>
                  <a:schemeClr val="bg1"/>
                </a:solidFill>
              </a:rPr>
              <a:t>MARKET BASKET Visualization</a:t>
            </a:r>
          </a:p>
        </p:txBody>
      </p:sp>
      <p:pic>
        <p:nvPicPr>
          <p:cNvPr id="4" name="Picture 3">
            <a:extLst>
              <a:ext uri="{FF2B5EF4-FFF2-40B4-BE49-F238E27FC236}">
                <a16:creationId xmlns:a16="http://schemas.microsoft.com/office/drawing/2014/main" id="{8B5AC4C9-F02E-D4C1-08B8-21711E57915A}"/>
              </a:ext>
            </a:extLst>
          </p:cNvPr>
          <p:cNvPicPr>
            <a:picLocks noChangeAspect="1"/>
          </p:cNvPicPr>
          <p:nvPr/>
        </p:nvPicPr>
        <p:blipFill>
          <a:blip r:embed="rId3"/>
          <a:stretch>
            <a:fillRect/>
          </a:stretch>
        </p:blipFill>
        <p:spPr>
          <a:xfrm>
            <a:off x="128544" y="857250"/>
            <a:ext cx="5652396" cy="4991376"/>
          </a:xfrm>
          <a:prstGeom prst="rect">
            <a:avLst/>
          </a:prstGeom>
        </p:spPr>
      </p:pic>
      <p:pic>
        <p:nvPicPr>
          <p:cNvPr id="5" name="Picture 4">
            <a:extLst>
              <a:ext uri="{FF2B5EF4-FFF2-40B4-BE49-F238E27FC236}">
                <a16:creationId xmlns:a16="http://schemas.microsoft.com/office/drawing/2014/main" id="{9D1ADD18-D9C4-A1F8-0588-5F3533B3C235}"/>
              </a:ext>
            </a:extLst>
          </p:cNvPr>
          <p:cNvPicPr>
            <a:picLocks noChangeAspect="1"/>
          </p:cNvPicPr>
          <p:nvPr/>
        </p:nvPicPr>
        <p:blipFill>
          <a:blip r:embed="rId4"/>
          <a:stretch>
            <a:fillRect/>
          </a:stretch>
        </p:blipFill>
        <p:spPr>
          <a:xfrm>
            <a:off x="5900536" y="857250"/>
            <a:ext cx="5789890" cy="5115340"/>
          </a:xfrm>
          <a:prstGeom prst="rect">
            <a:avLst/>
          </a:prstGeom>
        </p:spPr>
      </p:pic>
      <p:sp>
        <p:nvSpPr>
          <p:cNvPr id="6" name="TextBox 5">
            <a:extLst>
              <a:ext uri="{FF2B5EF4-FFF2-40B4-BE49-F238E27FC236}">
                <a16:creationId xmlns:a16="http://schemas.microsoft.com/office/drawing/2014/main" id="{1DBA1ECD-243F-946B-CAB0-5E70F404C759}"/>
              </a:ext>
            </a:extLst>
          </p:cNvPr>
          <p:cNvSpPr txBox="1"/>
          <p:nvPr/>
        </p:nvSpPr>
        <p:spPr>
          <a:xfrm>
            <a:off x="162169" y="567201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Calibri"/>
                <a:cs typeface="Calibri"/>
              </a:rPr>
              <a:t>High Spender</a:t>
            </a:r>
          </a:p>
          <a:p>
            <a:pPr marL="285750" indent="-285750">
              <a:buFont typeface="Arial"/>
              <a:buChar char="•"/>
            </a:pPr>
            <a:r>
              <a:rPr lang="en-US">
                <a:latin typeface="Calibri"/>
                <a:cs typeface="Calibri"/>
              </a:rPr>
              <a:t>Champion</a:t>
            </a:r>
          </a:p>
        </p:txBody>
      </p:sp>
    </p:spTree>
    <p:extLst>
      <p:ext uri="{BB962C8B-B14F-4D97-AF65-F5344CB8AC3E}">
        <p14:creationId xmlns:p14="http://schemas.microsoft.com/office/powerpoint/2010/main" val="1815801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ACE9E2ED-2BB1-46AE-A037-86EC1BF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27145-6351-C057-DEA9-4563DF084A3E}"/>
              </a:ext>
            </a:extLst>
          </p:cNvPr>
          <p:cNvSpPr>
            <a:spLocks noGrp="1"/>
          </p:cNvSpPr>
          <p:nvPr>
            <p:ph type="title"/>
          </p:nvPr>
        </p:nvSpPr>
        <p:spPr>
          <a:xfrm>
            <a:off x="528528" y="2584544"/>
            <a:ext cx="5981601" cy="2947210"/>
          </a:xfrm>
        </p:spPr>
        <p:txBody>
          <a:bodyPr vert="horz" lIns="0" tIns="0" rIns="0" bIns="0" rtlCol="0" anchor="t">
            <a:normAutofit/>
          </a:bodyPr>
          <a:lstStyle/>
          <a:p>
            <a:r>
              <a:rPr lang="en-US" cap="all" spc="750"/>
              <a:t>Recommendation system</a:t>
            </a:r>
          </a:p>
        </p:txBody>
      </p:sp>
      <p:sp>
        <p:nvSpPr>
          <p:cNvPr id="37" name="Rectangle 36">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7" y="-3"/>
            <a:ext cx="3611463" cy="6858000"/>
          </a:xfrm>
          <a:prstGeom prst="rect">
            <a:avLst/>
          </a:prstGeom>
          <a:gradFill>
            <a:gsLst>
              <a:gs pos="0">
                <a:schemeClr val="accent5">
                  <a:alpha val="77000"/>
                </a:schemeClr>
              </a:gs>
              <a:gs pos="100000">
                <a:schemeClr val="tx2">
                  <a:lumMod val="50000"/>
                  <a:lumOff val="50000"/>
                  <a:alpha val="5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2000">
                <a:schemeClr val="accent2">
                  <a:alpha val="69000"/>
                </a:schemeClr>
              </a:gs>
              <a:gs pos="99000">
                <a:schemeClr val="accent4">
                  <a:alpha val="74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6853" y="-345671"/>
            <a:ext cx="3429002" cy="4120348"/>
          </a:xfrm>
          <a:prstGeom prst="rect">
            <a:avLst/>
          </a:prstGeom>
          <a:gradFill>
            <a:gsLst>
              <a:gs pos="0">
                <a:schemeClr val="accent5">
                  <a:alpha val="26000"/>
                </a:schemeClr>
              </a:gs>
              <a:gs pos="49000">
                <a:schemeClr val="tx2">
                  <a:lumMod val="75000"/>
                  <a:lumOff val="25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Building Recommendation Engine Has Become Super Easy">
            <a:extLst>
              <a:ext uri="{FF2B5EF4-FFF2-40B4-BE49-F238E27FC236}">
                <a16:creationId xmlns:a16="http://schemas.microsoft.com/office/drawing/2014/main" id="{85DD235B-5014-BF34-2B77-645A63DFAF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14" r="15897"/>
          <a:stretch/>
        </p:blipFill>
        <p:spPr bwMode="auto">
          <a:xfrm>
            <a:off x="6510129" y="1226712"/>
            <a:ext cx="4487571" cy="4404586"/>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659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5A567D-D023-9531-B230-17AF7038A7DB}"/>
              </a:ext>
            </a:extLst>
          </p:cNvPr>
          <p:cNvSpPr txBox="1">
            <a:spLocks/>
          </p:cNvSpPr>
          <p:nvPr/>
        </p:nvSpPr>
        <p:spPr>
          <a:xfrm>
            <a:off x="646386" y="286252"/>
            <a:ext cx="10241280" cy="1234440"/>
          </a:xfrm>
          <a:prstGeom prst="rect">
            <a:avLst/>
          </a:prstGeom>
        </p:spPr>
        <p:txBody>
          <a:bodyPr lIns="0" tIns="0" rIns="0" bIns="0" anchor="ctr">
            <a:noAutofit/>
          </a:bodyPr>
          <a:lstStyle>
            <a:lvl1pPr algn="ctr" defTabSz="914400" rtl="0" eaLnBrk="1" latinLnBrk="0" hangingPunct="1">
              <a:lnSpc>
                <a:spcPct val="100000"/>
              </a:lnSpc>
              <a:spcBef>
                <a:spcPct val="0"/>
              </a:spcBef>
              <a:buNone/>
              <a:defRPr sz="4800" b="1" i="0" kern="1200" cap="none" spc="750" baseline="0">
                <a:solidFill>
                  <a:schemeClr val="tx1"/>
                </a:solidFill>
                <a:latin typeface="+mj-lt"/>
                <a:ea typeface="+mj-ea"/>
                <a:cs typeface="+mj-cs"/>
              </a:defRPr>
            </a:lvl1pPr>
          </a:lstStyle>
          <a:p>
            <a:pPr algn="l"/>
            <a:r>
              <a:rPr lang="en-US" sz="3600"/>
              <a:t>Recommendation System</a:t>
            </a:r>
          </a:p>
        </p:txBody>
      </p:sp>
      <p:pic>
        <p:nvPicPr>
          <p:cNvPr id="5" name="Picture 4" descr="Icon&#10;&#10;Description automatically generated">
            <a:extLst>
              <a:ext uri="{FF2B5EF4-FFF2-40B4-BE49-F238E27FC236}">
                <a16:creationId xmlns:a16="http://schemas.microsoft.com/office/drawing/2014/main" id="{58C0E6FC-F6CA-AE73-4678-776D7B0B4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49" y="2432989"/>
            <a:ext cx="1067751" cy="1051671"/>
          </a:xfrm>
          <a:prstGeom prst="rect">
            <a:avLst/>
          </a:prstGeom>
        </p:spPr>
      </p:pic>
      <p:cxnSp>
        <p:nvCxnSpPr>
          <p:cNvPr id="6" name="Straight Arrow Connector 5">
            <a:extLst>
              <a:ext uri="{FF2B5EF4-FFF2-40B4-BE49-F238E27FC236}">
                <a16:creationId xmlns:a16="http://schemas.microsoft.com/office/drawing/2014/main" id="{C0E5E583-DE55-24D2-B971-9A4D89ADB12C}"/>
              </a:ext>
            </a:extLst>
          </p:cNvPr>
          <p:cNvCxnSpPr>
            <a:cxnSpLocks/>
          </p:cNvCxnSpPr>
          <p:nvPr/>
        </p:nvCxnSpPr>
        <p:spPr>
          <a:xfrm flipV="1">
            <a:off x="1321347" y="2958738"/>
            <a:ext cx="435683" cy="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7" name="Picture 6" descr="Shape&#10;&#10;Description automatically generated">
            <a:extLst>
              <a:ext uri="{FF2B5EF4-FFF2-40B4-BE49-F238E27FC236}">
                <a16:creationId xmlns:a16="http://schemas.microsoft.com/office/drawing/2014/main" id="{1266020B-F052-209F-20BC-726B83C46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8923" y="2281967"/>
            <a:ext cx="1341720" cy="1353542"/>
          </a:xfrm>
          <a:prstGeom prst="rect">
            <a:avLst/>
          </a:prstGeom>
        </p:spPr>
      </p:pic>
      <p:cxnSp>
        <p:nvCxnSpPr>
          <p:cNvPr id="8" name="Straight Arrow Connector 7">
            <a:extLst>
              <a:ext uri="{FF2B5EF4-FFF2-40B4-BE49-F238E27FC236}">
                <a16:creationId xmlns:a16="http://schemas.microsoft.com/office/drawing/2014/main" id="{22C197A2-8114-B77B-C929-1758977AAF38}"/>
              </a:ext>
            </a:extLst>
          </p:cNvPr>
          <p:cNvCxnSpPr>
            <a:cxnSpLocks/>
          </p:cNvCxnSpPr>
          <p:nvPr/>
        </p:nvCxnSpPr>
        <p:spPr>
          <a:xfrm flipV="1">
            <a:off x="3067402" y="3009445"/>
            <a:ext cx="410829" cy="1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9" name="Picture 8" descr="Icon&#10;&#10;Description automatically generated">
            <a:extLst>
              <a:ext uri="{FF2B5EF4-FFF2-40B4-BE49-F238E27FC236}">
                <a16:creationId xmlns:a16="http://schemas.microsoft.com/office/drawing/2014/main" id="{1E01B05F-89FC-B36A-8AAF-551C741337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5496" y="1934554"/>
            <a:ext cx="1045141" cy="988647"/>
          </a:xfrm>
          <a:prstGeom prst="rect">
            <a:avLst/>
          </a:prstGeom>
        </p:spPr>
      </p:pic>
      <p:pic>
        <p:nvPicPr>
          <p:cNvPr id="10" name="Picture 9" descr="Logo, company name&#10;&#10;Description automatically generated">
            <a:extLst>
              <a:ext uri="{FF2B5EF4-FFF2-40B4-BE49-F238E27FC236}">
                <a16:creationId xmlns:a16="http://schemas.microsoft.com/office/drawing/2014/main" id="{A4F8390E-7B2B-591E-E4DD-837407EAC6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1308" y="3447347"/>
            <a:ext cx="1045141" cy="781708"/>
          </a:xfrm>
          <a:prstGeom prst="rect">
            <a:avLst/>
          </a:prstGeom>
        </p:spPr>
      </p:pic>
      <p:sp>
        <p:nvSpPr>
          <p:cNvPr id="11" name="Plus 10">
            <a:extLst>
              <a:ext uri="{FF2B5EF4-FFF2-40B4-BE49-F238E27FC236}">
                <a16:creationId xmlns:a16="http://schemas.microsoft.com/office/drawing/2014/main" id="{791FD9F9-D5B9-7A2E-14A0-98D159BA9F96}"/>
              </a:ext>
            </a:extLst>
          </p:cNvPr>
          <p:cNvSpPr/>
          <p:nvPr/>
        </p:nvSpPr>
        <p:spPr>
          <a:xfrm>
            <a:off x="4284941" y="2970791"/>
            <a:ext cx="220334" cy="28821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FEB441DB-0814-BCEA-A84E-4D72269D0001}"/>
              </a:ext>
            </a:extLst>
          </p:cNvPr>
          <p:cNvCxnSpPr>
            <a:cxnSpLocks/>
          </p:cNvCxnSpPr>
          <p:nvPr/>
        </p:nvCxnSpPr>
        <p:spPr>
          <a:xfrm flipV="1">
            <a:off x="6786101" y="2428877"/>
            <a:ext cx="894857" cy="5807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CA521E1-22E3-0A6D-65D1-91881E16CB93}"/>
              </a:ext>
            </a:extLst>
          </p:cNvPr>
          <p:cNvCxnSpPr>
            <a:cxnSpLocks/>
          </p:cNvCxnSpPr>
          <p:nvPr/>
        </p:nvCxnSpPr>
        <p:spPr>
          <a:xfrm>
            <a:off x="6831053" y="3009445"/>
            <a:ext cx="849905" cy="6260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Oval Callout 19">
            <a:extLst>
              <a:ext uri="{FF2B5EF4-FFF2-40B4-BE49-F238E27FC236}">
                <a16:creationId xmlns:a16="http://schemas.microsoft.com/office/drawing/2014/main" id="{9207EC31-2E89-82B5-7CAA-FBE4BB2ACD0B}"/>
              </a:ext>
            </a:extLst>
          </p:cNvPr>
          <p:cNvSpPr/>
          <p:nvPr/>
        </p:nvSpPr>
        <p:spPr>
          <a:xfrm>
            <a:off x="5087341" y="1757977"/>
            <a:ext cx="1698760" cy="1922551"/>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Is it the first item in the cart?</a:t>
            </a:r>
          </a:p>
        </p:txBody>
      </p:sp>
      <p:pic>
        <p:nvPicPr>
          <p:cNvPr id="22" name="Graphic 21" descr="Question Mark outline">
            <a:extLst>
              <a:ext uri="{FF2B5EF4-FFF2-40B4-BE49-F238E27FC236}">
                <a16:creationId xmlns:a16="http://schemas.microsoft.com/office/drawing/2014/main" id="{8491DB58-27A5-328F-3CB4-D52091D207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29399" y="3960193"/>
            <a:ext cx="914400" cy="914400"/>
          </a:xfrm>
          <a:prstGeom prst="rect">
            <a:avLst/>
          </a:prstGeom>
        </p:spPr>
      </p:pic>
      <p:sp>
        <p:nvSpPr>
          <p:cNvPr id="24" name="TextBox 23">
            <a:extLst>
              <a:ext uri="{FF2B5EF4-FFF2-40B4-BE49-F238E27FC236}">
                <a16:creationId xmlns:a16="http://schemas.microsoft.com/office/drawing/2014/main" id="{A4E5ACB1-17D8-20E4-9041-F8BD5683FB98}"/>
              </a:ext>
            </a:extLst>
          </p:cNvPr>
          <p:cNvSpPr txBox="1"/>
          <p:nvPr/>
        </p:nvSpPr>
        <p:spPr>
          <a:xfrm>
            <a:off x="7093941" y="2198900"/>
            <a:ext cx="324128" cy="369332"/>
          </a:xfrm>
          <a:prstGeom prst="rect">
            <a:avLst/>
          </a:prstGeom>
          <a:noFill/>
        </p:spPr>
        <p:txBody>
          <a:bodyPr wrap="none" rtlCol="0">
            <a:spAutoFit/>
          </a:bodyPr>
          <a:lstStyle/>
          <a:p>
            <a:r>
              <a:rPr lang="en-US"/>
              <a:t>Y</a:t>
            </a:r>
          </a:p>
        </p:txBody>
      </p:sp>
      <p:sp>
        <p:nvSpPr>
          <p:cNvPr id="25" name="TextBox 24">
            <a:extLst>
              <a:ext uri="{FF2B5EF4-FFF2-40B4-BE49-F238E27FC236}">
                <a16:creationId xmlns:a16="http://schemas.microsoft.com/office/drawing/2014/main" id="{45594345-5D8B-EC68-6968-9841A399E977}"/>
              </a:ext>
            </a:extLst>
          </p:cNvPr>
          <p:cNvSpPr txBox="1"/>
          <p:nvPr/>
        </p:nvSpPr>
        <p:spPr>
          <a:xfrm>
            <a:off x="7221291" y="3054466"/>
            <a:ext cx="360996" cy="369332"/>
          </a:xfrm>
          <a:prstGeom prst="rect">
            <a:avLst/>
          </a:prstGeom>
          <a:noFill/>
        </p:spPr>
        <p:txBody>
          <a:bodyPr wrap="none" rtlCol="0">
            <a:spAutoFit/>
          </a:bodyPr>
          <a:lstStyle/>
          <a:p>
            <a:r>
              <a:rPr lang="en-US"/>
              <a:t>N</a:t>
            </a:r>
          </a:p>
        </p:txBody>
      </p:sp>
      <p:pic>
        <p:nvPicPr>
          <p:cNvPr id="27" name="Picture 26" descr="A picture containing icon&#10;&#10;Description automatically generated">
            <a:extLst>
              <a:ext uri="{FF2B5EF4-FFF2-40B4-BE49-F238E27FC236}">
                <a16:creationId xmlns:a16="http://schemas.microsoft.com/office/drawing/2014/main" id="{29DF3207-D232-7585-CDD6-0C0BF293FC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87943" y="3070401"/>
            <a:ext cx="1334504" cy="1318426"/>
          </a:xfrm>
          <a:prstGeom prst="rect">
            <a:avLst/>
          </a:prstGeom>
        </p:spPr>
      </p:pic>
      <p:cxnSp>
        <p:nvCxnSpPr>
          <p:cNvPr id="28" name="Straight Arrow Connector 27">
            <a:extLst>
              <a:ext uri="{FF2B5EF4-FFF2-40B4-BE49-F238E27FC236}">
                <a16:creationId xmlns:a16="http://schemas.microsoft.com/office/drawing/2014/main" id="{13FFB54A-CEC6-6AA5-90F2-B2D1FC8DB714}"/>
              </a:ext>
            </a:extLst>
          </p:cNvPr>
          <p:cNvCxnSpPr>
            <a:cxnSpLocks/>
          </p:cNvCxnSpPr>
          <p:nvPr/>
        </p:nvCxnSpPr>
        <p:spPr>
          <a:xfrm>
            <a:off x="6786101" y="3009445"/>
            <a:ext cx="0" cy="10848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0A33E2B-3E99-CA19-8E80-3BE1CF080851}"/>
              </a:ext>
            </a:extLst>
          </p:cNvPr>
          <p:cNvSpPr txBox="1"/>
          <p:nvPr/>
        </p:nvSpPr>
        <p:spPr>
          <a:xfrm>
            <a:off x="6393272" y="3982096"/>
            <a:ext cx="875561" cy="369332"/>
          </a:xfrm>
          <a:prstGeom prst="rect">
            <a:avLst/>
          </a:prstGeom>
          <a:noFill/>
        </p:spPr>
        <p:txBody>
          <a:bodyPr wrap="none" rtlCol="0">
            <a:spAutoFit/>
          </a:bodyPr>
          <a:lstStyle/>
          <a:p>
            <a:r>
              <a:rPr lang="en-US"/>
              <a:t>invalid</a:t>
            </a:r>
          </a:p>
        </p:txBody>
      </p:sp>
      <p:sp>
        <p:nvSpPr>
          <p:cNvPr id="31" name="TextBox 30">
            <a:extLst>
              <a:ext uri="{FF2B5EF4-FFF2-40B4-BE49-F238E27FC236}">
                <a16:creationId xmlns:a16="http://schemas.microsoft.com/office/drawing/2014/main" id="{57BA3686-3B1D-FC11-F3CD-B1CC15A751F6}"/>
              </a:ext>
            </a:extLst>
          </p:cNvPr>
          <p:cNvSpPr txBox="1"/>
          <p:nvPr/>
        </p:nvSpPr>
        <p:spPr>
          <a:xfrm>
            <a:off x="9468132" y="1885772"/>
            <a:ext cx="2504019" cy="707886"/>
          </a:xfrm>
          <a:prstGeom prst="rect">
            <a:avLst/>
          </a:prstGeom>
          <a:noFill/>
          <a:ln>
            <a:solidFill>
              <a:srgbClr val="00B0F0"/>
            </a:solidFill>
          </a:ln>
        </p:spPr>
        <p:txBody>
          <a:bodyPr wrap="none" rtlCol="0">
            <a:spAutoFit/>
          </a:bodyPr>
          <a:lstStyle/>
          <a:p>
            <a:pPr algn="ctr"/>
            <a:r>
              <a:rPr lang="en-SG" sz="2000" b="0" i="0">
                <a:solidFill>
                  <a:srgbClr val="374151"/>
                </a:solidFill>
                <a:effectLst/>
                <a:latin typeface="Söhne"/>
              </a:rPr>
              <a:t>Recommend based on</a:t>
            </a:r>
          </a:p>
          <a:p>
            <a:pPr algn="ctr"/>
            <a:r>
              <a:rPr lang="en-SG" sz="2000" b="0" i="0">
                <a:solidFill>
                  <a:srgbClr val="374151"/>
                </a:solidFill>
                <a:effectLst/>
                <a:latin typeface="Söhne"/>
              </a:rPr>
              <a:t>antecedents</a:t>
            </a:r>
            <a:endParaRPr lang="en-US" sz="2000"/>
          </a:p>
        </p:txBody>
      </p:sp>
      <p:pic>
        <p:nvPicPr>
          <p:cNvPr id="33" name="Picture 32" descr="Icon&#10;&#10;Description automatically generated">
            <a:extLst>
              <a:ext uri="{FF2B5EF4-FFF2-40B4-BE49-F238E27FC236}">
                <a16:creationId xmlns:a16="http://schemas.microsoft.com/office/drawing/2014/main" id="{7ADA0319-363D-08F8-ACF0-C82E2E2BA9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32168" y="4388827"/>
            <a:ext cx="997768" cy="729247"/>
          </a:xfrm>
          <a:prstGeom prst="rect">
            <a:avLst/>
          </a:prstGeom>
        </p:spPr>
      </p:pic>
      <p:sp>
        <p:nvSpPr>
          <p:cNvPr id="34" name="TextBox 33">
            <a:extLst>
              <a:ext uri="{FF2B5EF4-FFF2-40B4-BE49-F238E27FC236}">
                <a16:creationId xmlns:a16="http://schemas.microsoft.com/office/drawing/2014/main" id="{590DD888-BBA7-38EC-647C-8EAA3A6EF942}"/>
              </a:ext>
            </a:extLst>
          </p:cNvPr>
          <p:cNvSpPr txBox="1"/>
          <p:nvPr/>
        </p:nvSpPr>
        <p:spPr>
          <a:xfrm>
            <a:off x="5674168" y="5163506"/>
            <a:ext cx="2313775" cy="707886"/>
          </a:xfrm>
          <a:prstGeom prst="rect">
            <a:avLst/>
          </a:prstGeom>
          <a:noFill/>
          <a:ln>
            <a:solidFill>
              <a:srgbClr val="00B0F0"/>
            </a:solidFill>
          </a:ln>
        </p:spPr>
        <p:txBody>
          <a:bodyPr wrap="none" rtlCol="0">
            <a:spAutoFit/>
          </a:bodyPr>
          <a:lstStyle/>
          <a:p>
            <a:pPr algn="ctr"/>
            <a:r>
              <a:rPr lang="en-SG" sz="2000" b="0" i="0">
                <a:solidFill>
                  <a:srgbClr val="374151"/>
                </a:solidFill>
                <a:effectLst/>
                <a:latin typeface="Söhne"/>
              </a:rPr>
              <a:t>Prompt to</a:t>
            </a:r>
          </a:p>
          <a:p>
            <a:pPr algn="ctr"/>
            <a:r>
              <a:rPr lang="en-SG" sz="2000">
                <a:solidFill>
                  <a:srgbClr val="374151"/>
                </a:solidFill>
                <a:latin typeface="Söhne"/>
              </a:rPr>
              <a:t>Ask for correct input</a:t>
            </a:r>
            <a:endParaRPr lang="en-US" sz="2000"/>
          </a:p>
        </p:txBody>
      </p:sp>
      <p:sp>
        <p:nvSpPr>
          <p:cNvPr id="35" name="TextBox 34">
            <a:extLst>
              <a:ext uri="{FF2B5EF4-FFF2-40B4-BE49-F238E27FC236}">
                <a16:creationId xmlns:a16="http://schemas.microsoft.com/office/drawing/2014/main" id="{3073C785-11C1-58ED-8527-B73D4A8A0A41}"/>
              </a:ext>
            </a:extLst>
          </p:cNvPr>
          <p:cNvSpPr txBox="1"/>
          <p:nvPr/>
        </p:nvSpPr>
        <p:spPr>
          <a:xfrm>
            <a:off x="9462852" y="3418303"/>
            <a:ext cx="2504019" cy="707886"/>
          </a:xfrm>
          <a:prstGeom prst="rect">
            <a:avLst/>
          </a:prstGeom>
          <a:noFill/>
          <a:ln>
            <a:solidFill>
              <a:srgbClr val="00B0F0"/>
            </a:solidFill>
          </a:ln>
        </p:spPr>
        <p:txBody>
          <a:bodyPr wrap="none" rtlCol="0">
            <a:spAutoFit/>
          </a:bodyPr>
          <a:lstStyle/>
          <a:p>
            <a:pPr algn="ctr"/>
            <a:r>
              <a:rPr lang="en-SG" sz="2000" b="0" i="0">
                <a:solidFill>
                  <a:srgbClr val="374151"/>
                </a:solidFill>
                <a:effectLst/>
                <a:latin typeface="Söhne"/>
              </a:rPr>
              <a:t>Recommend based on</a:t>
            </a:r>
          </a:p>
          <a:p>
            <a:pPr algn="ctr"/>
            <a:r>
              <a:rPr lang="en-SG" sz="2000" b="0" i="0">
                <a:solidFill>
                  <a:srgbClr val="374151"/>
                </a:solidFill>
                <a:effectLst/>
                <a:latin typeface="Söhne"/>
              </a:rPr>
              <a:t>consequents</a:t>
            </a:r>
            <a:endParaRPr lang="en-US" sz="2000"/>
          </a:p>
        </p:txBody>
      </p:sp>
      <p:pic>
        <p:nvPicPr>
          <p:cNvPr id="37" name="Picture 36" descr="Icon&#10;&#10;Description automatically generated">
            <a:extLst>
              <a:ext uri="{FF2B5EF4-FFF2-40B4-BE49-F238E27FC236}">
                <a16:creationId xmlns:a16="http://schemas.microsoft.com/office/drawing/2014/main" id="{E74DA734-9A99-3C90-0AB2-486B1FA7AB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77540" y="1622850"/>
            <a:ext cx="1322293" cy="1318426"/>
          </a:xfrm>
          <a:prstGeom prst="rect">
            <a:avLst/>
          </a:prstGeom>
        </p:spPr>
      </p:pic>
    </p:spTree>
    <p:extLst>
      <p:ext uri="{BB962C8B-B14F-4D97-AF65-F5344CB8AC3E}">
        <p14:creationId xmlns:p14="http://schemas.microsoft.com/office/powerpoint/2010/main" val="3656182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ACE9E2ED-2BB1-46AE-A037-86EC1BF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27145-6351-C057-DEA9-4563DF084A3E}"/>
              </a:ext>
            </a:extLst>
          </p:cNvPr>
          <p:cNvSpPr>
            <a:spLocks noGrp="1"/>
          </p:cNvSpPr>
          <p:nvPr>
            <p:ph type="title"/>
          </p:nvPr>
        </p:nvSpPr>
        <p:spPr>
          <a:xfrm>
            <a:off x="786947" y="2574605"/>
            <a:ext cx="4890926" cy="2947210"/>
          </a:xfrm>
        </p:spPr>
        <p:txBody>
          <a:bodyPr vert="horz" lIns="0" tIns="0" rIns="0" bIns="0" rtlCol="0" anchor="t">
            <a:normAutofit/>
          </a:bodyPr>
          <a:lstStyle/>
          <a:p>
            <a:r>
              <a:rPr lang="en-US" sz="4000" cap="all" spc="750"/>
              <a:t>Data</a:t>
            </a:r>
            <a:br>
              <a:rPr lang="en-US" sz="4000" cap="all" spc="750"/>
            </a:br>
            <a:r>
              <a:rPr lang="en-US" sz="4000" cap="all" spc="750"/>
              <a:t>governance</a:t>
            </a:r>
          </a:p>
        </p:txBody>
      </p:sp>
      <p:sp>
        <p:nvSpPr>
          <p:cNvPr id="37" name="Rectangle 36">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7" y="-3"/>
            <a:ext cx="3611463" cy="6858000"/>
          </a:xfrm>
          <a:prstGeom prst="rect">
            <a:avLst/>
          </a:prstGeom>
          <a:gradFill>
            <a:gsLst>
              <a:gs pos="0">
                <a:schemeClr val="accent5">
                  <a:alpha val="77000"/>
                </a:schemeClr>
              </a:gs>
              <a:gs pos="100000">
                <a:schemeClr val="tx2">
                  <a:lumMod val="50000"/>
                  <a:lumOff val="50000"/>
                  <a:alpha val="5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2000">
                <a:schemeClr val="accent2">
                  <a:alpha val="69000"/>
                </a:schemeClr>
              </a:gs>
              <a:gs pos="99000">
                <a:schemeClr val="accent4">
                  <a:alpha val="74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6853" y="-345671"/>
            <a:ext cx="3429002" cy="4120348"/>
          </a:xfrm>
          <a:prstGeom prst="rect">
            <a:avLst/>
          </a:prstGeom>
          <a:gradFill>
            <a:gsLst>
              <a:gs pos="0">
                <a:schemeClr val="accent5">
                  <a:alpha val="26000"/>
                </a:schemeClr>
              </a:gs>
              <a:gs pos="49000">
                <a:schemeClr val="tx2">
                  <a:lumMod val="75000"/>
                  <a:lumOff val="25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website&#10;&#10;Description automatically generated">
            <a:extLst>
              <a:ext uri="{FF2B5EF4-FFF2-40B4-BE49-F238E27FC236}">
                <a16:creationId xmlns:a16="http://schemas.microsoft.com/office/drawing/2014/main" id="{F0D33ADE-A220-BA1A-C0C0-0C5211A3354C}"/>
              </a:ext>
            </a:extLst>
          </p:cNvPr>
          <p:cNvPicPr>
            <a:picLocks noChangeAspect="1"/>
          </p:cNvPicPr>
          <p:nvPr/>
        </p:nvPicPr>
        <p:blipFill rotWithShape="1">
          <a:blip r:embed="rId3">
            <a:extLst>
              <a:ext uri="{28A0092B-C50C-407E-A947-70E740481C1C}">
                <a14:useLocalDpi xmlns:a14="http://schemas.microsoft.com/office/drawing/2010/main" val="0"/>
              </a:ext>
            </a:extLst>
          </a:blip>
          <a:srcRect l="17862" r="14636" b="-2"/>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1475702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51008-9DD4-225F-C940-A31D624E70C7}"/>
              </a:ext>
            </a:extLst>
          </p:cNvPr>
          <p:cNvSpPr>
            <a:spLocks noGrp="1"/>
          </p:cNvSpPr>
          <p:nvPr>
            <p:ph type="title"/>
          </p:nvPr>
        </p:nvSpPr>
        <p:spPr>
          <a:xfrm>
            <a:off x="1371599" y="423568"/>
            <a:ext cx="10241280" cy="1234440"/>
          </a:xfrm>
        </p:spPr>
        <p:txBody>
          <a:bodyPr/>
          <a:lstStyle/>
          <a:p>
            <a:r>
              <a:rPr lang="en-SG"/>
              <a:t>LIMITATIONS</a:t>
            </a:r>
          </a:p>
        </p:txBody>
      </p:sp>
      <p:sp>
        <p:nvSpPr>
          <p:cNvPr id="10" name="Content Placeholder 2">
            <a:extLst>
              <a:ext uri="{FF2B5EF4-FFF2-40B4-BE49-F238E27FC236}">
                <a16:creationId xmlns:a16="http://schemas.microsoft.com/office/drawing/2014/main" id="{313D2814-A949-2DA7-5588-13F8ADE15FC1}"/>
              </a:ext>
            </a:extLst>
          </p:cNvPr>
          <p:cNvSpPr txBox="1">
            <a:spLocks/>
          </p:cNvSpPr>
          <p:nvPr/>
        </p:nvSpPr>
        <p:spPr>
          <a:xfrm>
            <a:off x="1371599" y="2025743"/>
            <a:ext cx="9384226" cy="3680268"/>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2000" kern="1200" spc="7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spc="7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spc="7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spc="7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spc="7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800">
                <a:ea typeface="Calibri" panose="020F0502020204030204" pitchFamily="34" charset="0"/>
              </a:rPr>
              <a:t>Customer Segmentation</a:t>
            </a:r>
          </a:p>
          <a:p>
            <a:pPr lvl="1">
              <a:buFontTx/>
              <a:buChar char="-"/>
            </a:pPr>
            <a:r>
              <a:rPr lang="en-SG" sz="1800">
                <a:ea typeface="Calibri" panose="020F0502020204030204" pitchFamily="34" charset="0"/>
              </a:rPr>
              <a:t>Current customer segments may not be representing entire customer population</a:t>
            </a:r>
          </a:p>
          <a:p>
            <a:pPr lvl="1">
              <a:buFontTx/>
              <a:buChar char="-"/>
            </a:pPr>
            <a:r>
              <a:rPr lang="en-SG" sz="1800">
                <a:ea typeface="Calibri" panose="020F0502020204030204" pitchFamily="34" charset="0"/>
              </a:rPr>
              <a:t>For example, the scope of work does not include no transaction customers for now </a:t>
            </a:r>
          </a:p>
        </p:txBody>
      </p:sp>
    </p:spTree>
    <p:extLst>
      <p:ext uri="{BB962C8B-B14F-4D97-AF65-F5344CB8AC3E}">
        <p14:creationId xmlns:p14="http://schemas.microsoft.com/office/powerpoint/2010/main" val="3610116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0CF75D-5AB8-F582-B9F2-F75426404007}"/>
              </a:ext>
            </a:extLst>
          </p:cNvPr>
          <p:cNvSpPr>
            <a:spLocks noGrp="1"/>
          </p:cNvSpPr>
          <p:nvPr>
            <p:ph type="title"/>
          </p:nvPr>
        </p:nvSpPr>
        <p:spPr>
          <a:xfrm>
            <a:off x="474243" y="681317"/>
            <a:ext cx="3236613" cy="3406187"/>
          </a:xfrm>
        </p:spPr>
        <p:txBody>
          <a:bodyPr vert="horz" lIns="0" tIns="0" rIns="0" bIns="0" rtlCol="0" anchor="b">
            <a:normAutofit/>
          </a:bodyPr>
          <a:lstStyle/>
          <a:p>
            <a:pPr algn="ctr"/>
            <a:r>
              <a:rPr lang="en-US" sz="2500" cap="all" spc="750">
                <a:solidFill>
                  <a:schemeClr val="bg1"/>
                </a:solidFill>
              </a:rPr>
              <a:t>DATA GOVERNANCE</a:t>
            </a:r>
          </a:p>
        </p:txBody>
      </p:sp>
      <p:graphicFrame>
        <p:nvGraphicFramePr>
          <p:cNvPr id="5" name="Diagram 4">
            <a:extLst>
              <a:ext uri="{FF2B5EF4-FFF2-40B4-BE49-F238E27FC236}">
                <a16:creationId xmlns:a16="http://schemas.microsoft.com/office/drawing/2014/main" id="{749EFA19-2368-6BB1-0A46-09D60F08D425}"/>
              </a:ext>
            </a:extLst>
          </p:cNvPr>
          <p:cNvGraphicFramePr/>
          <p:nvPr>
            <p:extLst>
              <p:ext uri="{D42A27DB-BD31-4B8C-83A1-F6EECF244321}">
                <p14:modId xmlns:p14="http://schemas.microsoft.com/office/powerpoint/2010/main" val="2881841877"/>
              </p:ext>
            </p:extLst>
          </p:nvPr>
        </p:nvGraphicFramePr>
        <p:xfrm>
          <a:off x="4419813" y="662066"/>
          <a:ext cx="7390970" cy="5533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6370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835356-B3B3-709C-59EA-7F014ED12E4E}"/>
              </a:ext>
            </a:extLst>
          </p:cNvPr>
          <p:cNvSpPr>
            <a:spLocks noGrp="1"/>
          </p:cNvSpPr>
          <p:nvPr>
            <p:ph type="title"/>
          </p:nvPr>
        </p:nvSpPr>
        <p:spPr>
          <a:xfrm>
            <a:off x="701040" y="457200"/>
            <a:ext cx="5938596" cy="2140145"/>
          </a:xfrm>
        </p:spPr>
        <p:txBody>
          <a:bodyPr anchor="ctr">
            <a:normAutofit/>
          </a:bodyPr>
          <a:lstStyle/>
          <a:p>
            <a:r>
              <a:rPr lang="en-SG" spc="600"/>
              <a:t>Background - H&amp;M</a:t>
            </a:r>
          </a:p>
        </p:txBody>
      </p:sp>
      <p:sp>
        <p:nvSpPr>
          <p:cNvPr id="3" name="Content Placeholder 2">
            <a:extLst>
              <a:ext uri="{FF2B5EF4-FFF2-40B4-BE49-F238E27FC236}">
                <a16:creationId xmlns:a16="http://schemas.microsoft.com/office/drawing/2014/main" id="{1B6715CC-4986-1CCD-494B-A5C9C3465D88}"/>
              </a:ext>
            </a:extLst>
          </p:cNvPr>
          <p:cNvSpPr>
            <a:spLocks noGrp="1"/>
          </p:cNvSpPr>
          <p:nvPr>
            <p:ph idx="1"/>
          </p:nvPr>
        </p:nvSpPr>
        <p:spPr>
          <a:xfrm>
            <a:off x="701041" y="2597345"/>
            <a:ext cx="5938595" cy="2567508"/>
          </a:xfrm>
        </p:spPr>
        <p:txBody>
          <a:bodyPr anchor="t">
            <a:normAutofit/>
          </a:bodyPr>
          <a:lstStyle/>
          <a:p>
            <a:pPr>
              <a:buFont typeface="Arial" panose="020B0604020202020204" pitchFamily="34" charset="0"/>
              <a:buChar char="•"/>
            </a:pPr>
            <a:r>
              <a:rPr lang="en-US" sz="1800" b="1" i="0">
                <a:effectLst/>
              </a:rPr>
              <a:t>Leading global fashion retailer</a:t>
            </a:r>
          </a:p>
          <a:p>
            <a:pPr>
              <a:buFont typeface="Arial" panose="020B0604020202020204" pitchFamily="34" charset="0"/>
              <a:buChar char="•"/>
            </a:pPr>
            <a:r>
              <a:rPr lang="en-US" sz="1800" b="1"/>
              <a:t>Strong presence in industry</a:t>
            </a:r>
            <a:endParaRPr lang="en-US" sz="1800" b="1" i="0">
              <a:effectLst/>
            </a:endParaRPr>
          </a:p>
          <a:p>
            <a:pPr>
              <a:buFont typeface="Arial" panose="020B0604020202020204" pitchFamily="34" charset="0"/>
              <a:buChar char="•"/>
            </a:pPr>
            <a:r>
              <a:rPr lang="en-US" sz="1800" b="1"/>
              <a:t>V</a:t>
            </a:r>
            <a:r>
              <a:rPr lang="en-US" sz="1800" b="1" i="0">
                <a:effectLst/>
              </a:rPr>
              <a:t>aluable apparel brand</a:t>
            </a:r>
          </a:p>
        </p:txBody>
      </p:sp>
      <p:pic>
        <p:nvPicPr>
          <p:cNvPr id="4" name="Picture 3" descr="People walking past a storefront&#10;&#10;Description automatically generated with low confidence">
            <a:extLst>
              <a:ext uri="{FF2B5EF4-FFF2-40B4-BE49-F238E27FC236}">
                <a16:creationId xmlns:a16="http://schemas.microsoft.com/office/drawing/2014/main" id="{65E197B6-5413-0657-37A2-9D09230E296C}"/>
              </a:ext>
            </a:extLst>
          </p:cNvPr>
          <p:cNvPicPr>
            <a:picLocks noChangeAspect="1"/>
          </p:cNvPicPr>
          <p:nvPr/>
        </p:nvPicPr>
        <p:blipFill rotWithShape="1">
          <a:blip r:embed="rId3"/>
          <a:srcRect r="24998" b="-3"/>
          <a:stretch/>
        </p:blipFill>
        <p:spPr>
          <a:xfrm>
            <a:off x="6368863" y="456773"/>
            <a:ext cx="5394960" cy="5394960"/>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11" name="Rectangle 1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70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449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0CF75D-5AB8-F582-B9F2-F75426404007}"/>
              </a:ext>
            </a:extLst>
          </p:cNvPr>
          <p:cNvSpPr>
            <a:spLocks noGrp="1"/>
          </p:cNvSpPr>
          <p:nvPr>
            <p:ph type="title"/>
          </p:nvPr>
        </p:nvSpPr>
        <p:spPr>
          <a:xfrm>
            <a:off x="474243" y="681317"/>
            <a:ext cx="3236613" cy="3406187"/>
          </a:xfrm>
        </p:spPr>
        <p:txBody>
          <a:bodyPr vert="horz" lIns="0" tIns="0" rIns="0" bIns="0" rtlCol="0" anchor="b">
            <a:normAutofit/>
          </a:bodyPr>
          <a:lstStyle/>
          <a:p>
            <a:pPr algn="ctr"/>
            <a:r>
              <a:rPr lang="en-US" sz="2500" cap="all" spc="750">
                <a:solidFill>
                  <a:schemeClr val="bg1"/>
                </a:solidFill>
              </a:rPr>
              <a:t>DATA PROVENANCE</a:t>
            </a:r>
          </a:p>
        </p:txBody>
      </p:sp>
      <p:graphicFrame>
        <p:nvGraphicFramePr>
          <p:cNvPr id="3" name="Diagram 2">
            <a:extLst>
              <a:ext uri="{FF2B5EF4-FFF2-40B4-BE49-F238E27FC236}">
                <a16:creationId xmlns:a16="http://schemas.microsoft.com/office/drawing/2014/main" id="{11A91804-CF73-D954-5AE3-EFC7CD718BF8}"/>
              </a:ext>
            </a:extLst>
          </p:cNvPr>
          <p:cNvGraphicFramePr/>
          <p:nvPr>
            <p:extLst>
              <p:ext uri="{D42A27DB-BD31-4B8C-83A1-F6EECF244321}">
                <p14:modId xmlns:p14="http://schemas.microsoft.com/office/powerpoint/2010/main" val="2584646391"/>
              </p:ext>
            </p:extLst>
          </p:nvPr>
        </p:nvGraphicFramePr>
        <p:xfrm>
          <a:off x="4038599" y="511792"/>
          <a:ext cx="8128000" cy="63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FC60ECA5-5820-196C-21AF-D7C2173D1143}"/>
              </a:ext>
            </a:extLst>
          </p:cNvPr>
          <p:cNvPicPr>
            <a:picLocks noChangeAspect="1"/>
          </p:cNvPicPr>
          <p:nvPr/>
        </p:nvPicPr>
        <p:blipFill rotWithShape="1">
          <a:blip r:embed="rId8"/>
          <a:srcRect b="10951"/>
          <a:stretch/>
        </p:blipFill>
        <p:spPr>
          <a:xfrm>
            <a:off x="6849687" y="2127724"/>
            <a:ext cx="2713850" cy="2602552"/>
          </a:xfrm>
          <a:prstGeom prst="rect">
            <a:avLst/>
          </a:prstGeom>
        </p:spPr>
      </p:pic>
    </p:spTree>
    <p:extLst>
      <p:ext uri="{BB962C8B-B14F-4D97-AF65-F5344CB8AC3E}">
        <p14:creationId xmlns:p14="http://schemas.microsoft.com/office/powerpoint/2010/main" val="2180164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89DF-560F-D67A-FA59-4F73A661B6E0}"/>
              </a:ext>
            </a:extLst>
          </p:cNvPr>
          <p:cNvSpPr>
            <a:spLocks noGrp="1"/>
          </p:cNvSpPr>
          <p:nvPr>
            <p:ph type="ctrTitle"/>
          </p:nvPr>
        </p:nvSpPr>
        <p:spPr>
          <a:xfrm>
            <a:off x="1524000" y="847292"/>
            <a:ext cx="9144000" cy="1120992"/>
          </a:xfrm>
        </p:spPr>
        <p:txBody>
          <a:bodyPr/>
          <a:lstStyle/>
          <a:p>
            <a:r>
              <a:rPr lang="en-US"/>
              <a:t>CONCLUSION</a:t>
            </a:r>
          </a:p>
        </p:txBody>
      </p:sp>
      <p:sp>
        <p:nvSpPr>
          <p:cNvPr id="6" name="Content Placeholder 2">
            <a:extLst>
              <a:ext uri="{FF2B5EF4-FFF2-40B4-BE49-F238E27FC236}">
                <a16:creationId xmlns:a16="http://schemas.microsoft.com/office/drawing/2014/main" id="{90AC3F86-B1AC-D294-161A-F7D7416627E9}"/>
              </a:ext>
            </a:extLst>
          </p:cNvPr>
          <p:cNvSpPr txBox="1">
            <a:spLocks/>
          </p:cNvSpPr>
          <p:nvPr/>
        </p:nvSpPr>
        <p:spPr>
          <a:xfrm>
            <a:off x="1283774" y="2330440"/>
            <a:ext cx="9384226" cy="3680268"/>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2000" kern="1200" spc="7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spc="7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spc="7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spc="7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spc="7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800">
                <a:ea typeface="Calibri" panose="020F0502020204030204" pitchFamily="34" charset="0"/>
              </a:rPr>
              <a:t>Understand customer behaviour by RFM analysis</a:t>
            </a:r>
          </a:p>
          <a:p>
            <a:r>
              <a:rPr lang="en-SG" sz="1800">
                <a:ea typeface="Calibri" panose="020F0502020204030204" pitchFamily="34" charset="0"/>
              </a:rPr>
              <a:t>Understand purchase pattern and preference by Market Basket Analysis</a:t>
            </a:r>
          </a:p>
          <a:p>
            <a:r>
              <a:rPr lang="en-SG" sz="1800">
                <a:ea typeface="Calibri" panose="020F0502020204030204" pitchFamily="34" charset="0"/>
              </a:rPr>
              <a:t>Build a Recommender system to:</a:t>
            </a:r>
          </a:p>
          <a:p>
            <a:pPr lvl="1"/>
            <a:r>
              <a:rPr lang="en-US" sz="1800"/>
              <a:t>Increase</a:t>
            </a:r>
            <a:r>
              <a:rPr lang="en-US" sz="1800" i="0">
                <a:effectLst/>
              </a:rPr>
              <a:t> sales</a:t>
            </a:r>
          </a:p>
          <a:p>
            <a:pPr lvl="1"/>
            <a:r>
              <a:rPr lang="en-US" sz="1800"/>
              <a:t>Drive growth</a:t>
            </a:r>
            <a:endParaRPr lang="en-US" sz="1800" i="0">
              <a:effectLst/>
            </a:endParaRPr>
          </a:p>
          <a:p>
            <a:pPr lvl="1"/>
            <a:r>
              <a:rPr lang="en-US" sz="1800" i="0">
                <a:effectLst/>
              </a:rPr>
              <a:t>Target customers more effectively </a:t>
            </a:r>
          </a:p>
          <a:p>
            <a:r>
              <a:rPr lang="en-SG" sz="1800">
                <a:ea typeface="Calibri" panose="020F0502020204030204" pitchFamily="34" charset="0"/>
              </a:rPr>
              <a:t>  Collect data after the recommender system for close-loop analysis</a:t>
            </a:r>
          </a:p>
        </p:txBody>
      </p:sp>
    </p:spTree>
    <p:extLst>
      <p:ext uri="{BB962C8B-B14F-4D97-AF65-F5344CB8AC3E}">
        <p14:creationId xmlns:p14="http://schemas.microsoft.com/office/powerpoint/2010/main" val="3492871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832E957-4F7C-AFC0-5C98-2BCDB2F614E1}"/>
              </a:ext>
            </a:extLst>
          </p:cNvPr>
          <p:cNvSpPr/>
          <p:nvPr/>
        </p:nvSpPr>
        <p:spPr>
          <a:xfrm>
            <a:off x="1182756" y="675861"/>
            <a:ext cx="4045226" cy="52478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4" name="Rectangle: Rounded Corners 3">
            <a:extLst>
              <a:ext uri="{FF2B5EF4-FFF2-40B4-BE49-F238E27FC236}">
                <a16:creationId xmlns:a16="http://schemas.microsoft.com/office/drawing/2014/main" id="{23720068-D593-819C-1A2D-DB6402A2B710}"/>
              </a:ext>
            </a:extLst>
          </p:cNvPr>
          <p:cNvSpPr/>
          <p:nvPr/>
        </p:nvSpPr>
        <p:spPr>
          <a:xfrm>
            <a:off x="6964020" y="675861"/>
            <a:ext cx="4045226" cy="524786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BB0E093E-8784-A502-3358-1E4B7DA7C571}"/>
              </a:ext>
            </a:extLst>
          </p:cNvPr>
          <p:cNvSpPr txBox="1"/>
          <p:nvPr/>
        </p:nvSpPr>
        <p:spPr>
          <a:xfrm>
            <a:off x="1550502" y="962726"/>
            <a:ext cx="3309731" cy="830997"/>
          </a:xfrm>
          <a:prstGeom prst="rect">
            <a:avLst/>
          </a:prstGeom>
          <a:noFill/>
        </p:spPr>
        <p:txBody>
          <a:bodyPr wrap="square" rtlCol="0">
            <a:spAutoFit/>
          </a:bodyPr>
          <a:lstStyle/>
          <a:p>
            <a:pPr algn="ctr"/>
            <a:r>
              <a:rPr lang="en-SG" sz="2400" b="1">
                <a:solidFill>
                  <a:schemeClr val="bg1"/>
                </a:solidFill>
              </a:rPr>
              <a:t>Collaborative</a:t>
            </a:r>
          </a:p>
          <a:p>
            <a:pPr algn="ctr"/>
            <a:r>
              <a:rPr lang="en-SG" sz="2400" b="1">
                <a:solidFill>
                  <a:schemeClr val="bg1"/>
                </a:solidFill>
              </a:rPr>
              <a:t>Filtering</a:t>
            </a:r>
          </a:p>
        </p:txBody>
      </p:sp>
      <p:sp>
        <p:nvSpPr>
          <p:cNvPr id="6" name="TextBox 5">
            <a:extLst>
              <a:ext uri="{FF2B5EF4-FFF2-40B4-BE49-F238E27FC236}">
                <a16:creationId xmlns:a16="http://schemas.microsoft.com/office/drawing/2014/main" id="{143E66F4-FA28-7CEE-973F-4C8F32454224}"/>
              </a:ext>
            </a:extLst>
          </p:cNvPr>
          <p:cNvSpPr txBox="1"/>
          <p:nvPr/>
        </p:nvSpPr>
        <p:spPr>
          <a:xfrm>
            <a:off x="7331767" y="962726"/>
            <a:ext cx="3309731" cy="830997"/>
          </a:xfrm>
          <a:prstGeom prst="rect">
            <a:avLst/>
          </a:prstGeom>
          <a:noFill/>
        </p:spPr>
        <p:txBody>
          <a:bodyPr wrap="square" rtlCol="0">
            <a:spAutoFit/>
          </a:bodyPr>
          <a:lstStyle/>
          <a:p>
            <a:pPr algn="ctr"/>
            <a:r>
              <a:rPr lang="en-SG" sz="2400" b="1">
                <a:solidFill>
                  <a:schemeClr val="bg1"/>
                </a:solidFill>
              </a:rPr>
              <a:t>Content-based</a:t>
            </a:r>
          </a:p>
          <a:p>
            <a:pPr algn="ctr"/>
            <a:r>
              <a:rPr lang="en-SG" sz="2400" b="1">
                <a:solidFill>
                  <a:schemeClr val="bg1"/>
                </a:solidFill>
              </a:rPr>
              <a:t>Filtering</a:t>
            </a:r>
          </a:p>
        </p:txBody>
      </p:sp>
      <p:sp>
        <p:nvSpPr>
          <p:cNvPr id="7" name="Rectangle: Rounded Corners 6">
            <a:extLst>
              <a:ext uri="{FF2B5EF4-FFF2-40B4-BE49-F238E27FC236}">
                <a16:creationId xmlns:a16="http://schemas.microsoft.com/office/drawing/2014/main" id="{9D8FBC83-98FF-8012-5DCE-481EC4FD1C1E}"/>
              </a:ext>
            </a:extLst>
          </p:cNvPr>
          <p:cNvSpPr/>
          <p:nvPr/>
        </p:nvSpPr>
        <p:spPr>
          <a:xfrm>
            <a:off x="1550503" y="2080588"/>
            <a:ext cx="3309731" cy="3399187"/>
          </a:xfrm>
          <a:prstGeom prst="round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en-SG">
                <a:solidFill>
                  <a:schemeClr val="tx1"/>
                </a:solidFill>
              </a:rPr>
              <a:t>Uses past interactions between customers and articles to produce recommendation</a:t>
            </a:r>
          </a:p>
          <a:p>
            <a:pPr marL="285750" indent="-285750">
              <a:buFont typeface="Arial" panose="020B0604020202020204" pitchFamily="34" charset="0"/>
              <a:buChar char="•"/>
            </a:pPr>
            <a:r>
              <a:rPr lang="en-SG">
                <a:solidFill>
                  <a:schemeClr val="tx1"/>
                </a:solidFill>
              </a:rPr>
              <a:t>Example: Existing customers recommend similar articles</a:t>
            </a:r>
          </a:p>
        </p:txBody>
      </p:sp>
      <p:sp>
        <p:nvSpPr>
          <p:cNvPr id="8" name="Rectangle: Rounded Corners 7">
            <a:extLst>
              <a:ext uri="{FF2B5EF4-FFF2-40B4-BE49-F238E27FC236}">
                <a16:creationId xmlns:a16="http://schemas.microsoft.com/office/drawing/2014/main" id="{F7EB5BD6-E7F9-AF58-0B14-F56CC5A106AD}"/>
              </a:ext>
            </a:extLst>
          </p:cNvPr>
          <p:cNvSpPr/>
          <p:nvPr/>
        </p:nvSpPr>
        <p:spPr>
          <a:xfrm>
            <a:off x="7331766" y="2080588"/>
            <a:ext cx="3309731" cy="3399187"/>
          </a:xfrm>
          <a:prstGeom prst="round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en-SG">
                <a:solidFill>
                  <a:schemeClr val="tx1"/>
                </a:solidFill>
              </a:rPr>
              <a:t>Uses article features to recommend other similar articles to customer preference (based on previous transaction)</a:t>
            </a:r>
          </a:p>
        </p:txBody>
      </p:sp>
      <p:pic>
        <p:nvPicPr>
          <p:cNvPr id="2052" name="Picture 4" descr="Versus icon PNG and SVG Vector Free Download">
            <a:extLst>
              <a:ext uri="{FF2B5EF4-FFF2-40B4-BE49-F238E27FC236}">
                <a16:creationId xmlns:a16="http://schemas.microsoft.com/office/drawing/2014/main" id="{0B15C736-E4AB-F37C-4B70-345F16F45A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0219" y="3085374"/>
            <a:ext cx="1071562" cy="1071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140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0F00E-FA85-2638-5BDD-ECF169294BB2}"/>
              </a:ext>
            </a:extLst>
          </p:cNvPr>
          <p:cNvSpPr>
            <a:spLocks noGrp="1"/>
          </p:cNvSpPr>
          <p:nvPr>
            <p:ph type="title"/>
          </p:nvPr>
        </p:nvSpPr>
        <p:spPr>
          <a:xfrm>
            <a:off x="646386" y="286252"/>
            <a:ext cx="10241280" cy="1234440"/>
          </a:xfrm>
        </p:spPr>
        <p:txBody>
          <a:bodyPr anchor="ctr"/>
          <a:lstStyle/>
          <a:p>
            <a:r>
              <a:rPr lang="en-US"/>
              <a:t>Recommender System</a:t>
            </a:r>
          </a:p>
        </p:txBody>
      </p:sp>
      <p:sp>
        <p:nvSpPr>
          <p:cNvPr id="5" name="TextBox 4">
            <a:extLst>
              <a:ext uri="{FF2B5EF4-FFF2-40B4-BE49-F238E27FC236}">
                <a16:creationId xmlns:a16="http://schemas.microsoft.com/office/drawing/2014/main" id="{216B6C84-BED6-6145-950C-ED7883BA23D2}"/>
              </a:ext>
            </a:extLst>
          </p:cNvPr>
          <p:cNvSpPr txBox="1"/>
          <p:nvPr/>
        </p:nvSpPr>
        <p:spPr>
          <a:xfrm>
            <a:off x="5481674" y="3957674"/>
            <a:ext cx="637953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Two ways of performing recommendations </a:t>
            </a:r>
          </a:p>
          <a:p>
            <a:r>
              <a:rPr lang="en-US"/>
              <a:t>By segment</a:t>
            </a:r>
          </a:p>
          <a:p>
            <a:r>
              <a:rPr lang="en-US"/>
              <a:t>By customer</a:t>
            </a:r>
          </a:p>
        </p:txBody>
      </p:sp>
      <p:pic>
        <p:nvPicPr>
          <p:cNvPr id="6" name="Picture 6" descr="Text&#10;&#10;Description automatically generated">
            <a:extLst>
              <a:ext uri="{FF2B5EF4-FFF2-40B4-BE49-F238E27FC236}">
                <a16:creationId xmlns:a16="http://schemas.microsoft.com/office/drawing/2014/main" id="{E732F483-93DA-0AA7-AA53-5562D8E2AE7D}"/>
              </a:ext>
            </a:extLst>
          </p:cNvPr>
          <p:cNvPicPr>
            <a:picLocks noChangeAspect="1"/>
          </p:cNvPicPr>
          <p:nvPr/>
        </p:nvPicPr>
        <p:blipFill>
          <a:blip r:embed="rId3"/>
          <a:stretch>
            <a:fillRect/>
          </a:stretch>
        </p:blipFill>
        <p:spPr>
          <a:xfrm>
            <a:off x="333828" y="3813750"/>
            <a:ext cx="3947885" cy="2503470"/>
          </a:xfrm>
          <a:prstGeom prst="rect">
            <a:avLst/>
          </a:prstGeom>
        </p:spPr>
      </p:pic>
      <p:pic>
        <p:nvPicPr>
          <p:cNvPr id="7" name="Picture 7">
            <a:extLst>
              <a:ext uri="{FF2B5EF4-FFF2-40B4-BE49-F238E27FC236}">
                <a16:creationId xmlns:a16="http://schemas.microsoft.com/office/drawing/2014/main" id="{B47E363A-831A-1F97-4FD9-68481522C9C5}"/>
              </a:ext>
            </a:extLst>
          </p:cNvPr>
          <p:cNvPicPr>
            <a:picLocks noChangeAspect="1"/>
          </p:cNvPicPr>
          <p:nvPr/>
        </p:nvPicPr>
        <p:blipFill>
          <a:blip r:embed="rId4"/>
          <a:stretch>
            <a:fillRect/>
          </a:stretch>
        </p:blipFill>
        <p:spPr>
          <a:xfrm>
            <a:off x="333828" y="1529678"/>
            <a:ext cx="11669484" cy="2194816"/>
          </a:xfrm>
          <a:prstGeom prst="rect">
            <a:avLst/>
          </a:prstGeom>
        </p:spPr>
      </p:pic>
    </p:spTree>
    <p:extLst>
      <p:ext uri="{BB962C8B-B14F-4D97-AF65-F5344CB8AC3E}">
        <p14:creationId xmlns:p14="http://schemas.microsoft.com/office/powerpoint/2010/main" val="3639558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F384A-C441-54C9-72F0-F0BE9588F712}"/>
              </a:ext>
            </a:extLst>
          </p:cNvPr>
          <p:cNvSpPr>
            <a:spLocks noGrp="1"/>
          </p:cNvSpPr>
          <p:nvPr>
            <p:ph type="title"/>
          </p:nvPr>
        </p:nvSpPr>
        <p:spPr>
          <a:xfrm>
            <a:off x="729343" y="391887"/>
            <a:ext cx="10883537" cy="685800"/>
          </a:xfrm>
        </p:spPr>
        <p:txBody>
          <a:bodyPr/>
          <a:lstStyle/>
          <a:p>
            <a:r>
              <a:rPr lang="en-SG" i="0">
                <a:solidFill>
                  <a:srgbClr val="374151"/>
                </a:solidFill>
                <a:effectLst/>
                <a:latin typeface="Söhne"/>
              </a:rPr>
              <a:t>Data and Methodologies</a:t>
            </a:r>
            <a:endParaRPr lang="en-SG"/>
          </a:p>
        </p:txBody>
      </p:sp>
      <p:sp>
        <p:nvSpPr>
          <p:cNvPr id="3" name="Content Placeholder 2">
            <a:extLst>
              <a:ext uri="{FF2B5EF4-FFF2-40B4-BE49-F238E27FC236}">
                <a16:creationId xmlns:a16="http://schemas.microsoft.com/office/drawing/2014/main" id="{360E4EAE-C913-9979-BEB7-CE10485F0ED4}"/>
              </a:ext>
            </a:extLst>
          </p:cNvPr>
          <p:cNvSpPr>
            <a:spLocks noGrp="1"/>
          </p:cNvSpPr>
          <p:nvPr>
            <p:ph idx="1"/>
          </p:nvPr>
        </p:nvSpPr>
        <p:spPr>
          <a:xfrm>
            <a:off x="3871231" y="1168338"/>
            <a:ext cx="7334250" cy="1289112"/>
          </a:xfrm>
        </p:spPr>
        <p:txBody>
          <a:bodyPr/>
          <a:lstStyle/>
          <a:p>
            <a:pPr marL="0" indent="0">
              <a:buNone/>
            </a:pPr>
            <a:r>
              <a:rPr lang="en-US" sz="1000" b="1" i="0">
                <a:solidFill>
                  <a:srgbClr val="000000"/>
                </a:solidFill>
                <a:effectLst/>
                <a:latin typeface="Calibri" panose="020F0502020204030204" pitchFamily="34" charset="0"/>
              </a:rPr>
              <a:t>H&amp;M purchase history of customers across time data from kaggle.com:</a:t>
            </a:r>
          </a:p>
          <a:p>
            <a:pPr marL="0" indent="0">
              <a:buNone/>
            </a:pPr>
            <a:r>
              <a:rPr lang="en-US" sz="1000" b="1">
                <a:solidFill>
                  <a:srgbClr val="000000"/>
                </a:solidFill>
                <a:latin typeface="Calibri" panose="020F0502020204030204" pitchFamily="34" charset="0"/>
              </a:rPr>
              <a:t>   - Articles (article ID, product  name, product group section name, product patterns, product colors, index group)</a:t>
            </a:r>
            <a:endParaRPr lang="en-SG" sz="1000" b="1">
              <a:solidFill>
                <a:srgbClr val="000000"/>
              </a:solidFill>
              <a:latin typeface="Calibri" panose="020F0502020204030204" pitchFamily="34" charset="0"/>
            </a:endParaRPr>
          </a:p>
          <a:p>
            <a:pPr marL="0" indent="0">
              <a:buNone/>
            </a:pPr>
            <a:r>
              <a:rPr lang="en-SG" sz="1000" b="1">
                <a:solidFill>
                  <a:srgbClr val="000000"/>
                </a:solidFill>
                <a:latin typeface="Calibri" panose="020F0502020204030204" pitchFamily="34" charset="0"/>
              </a:rPr>
              <a:t>   - Customer (customer ID, Member status, news frequency, age)</a:t>
            </a:r>
          </a:p>
          <a:p>
            <a:pPr marL="0" indent="0">
              <a:buNone/>
            </a:pPr>
            <a:r>
              <a:rPr lang="en-SG" sz="1000" b="1">
                <a:solidFill>
                  <a:srgbClr val="000000"/>
                </a:solidFill>
                <a:latin typeface="Calibri" panose="020F0502020204030204" pitchFamily="34" charset="0"/>
              </a:rPr>
              <a:t>   - Transaction Train (date, customer ID, article ID, price, sales channel ID)</a:t>
            </a:r>
            <a:endParaRPr lang="en-US" sz="1000" b="1">
              <a:solidFill>
                <a:srgbClr val="000000"/>
              </a:solidFill>
              <a:latin typeface="Calibri" panose="020F0502020204030204" pitchFamily="34" charset="0"/>
            </a:endParaRPr>
          </a:p>
        </p:txBody>
      </p:sp>
      <p:pic>
        <p:nvPicPr>
          <p:cNvPr id="4" name="Picture 3">
            <a:extLst>
              <a:ext uri="{FF2B5EF4-FFF2-40B4-BE49-F238E27FC236}">
                <a16:creationId xmlns:a16="http://schemas.microsoft.com/office/drawing/2014/main" id="{A98ABF9D-0FAA-5C38-57BA-767063378873}"/>
              </a:ext>
            </a:extLst>
          </p:cNvPr>
          <p:cNvPicPr>
            <a:picLocks noChangeAspect="1"/>
          </p:cNvPicPr>
          <p:nvPr/>
        </p:nvPicPr>
        <p:blipFill rotWithShape="1">
          <a:blip r:embed="rId3"/>
          <a:srcRect t="-6376" b="16645"/>
          <a:stretch/>
        </p:blipFill>
        <p:spPr>
          <a:xfrm>
            <a:off x="1890031" y="823233"/>
            <a:ext cx="2057400" cy="1824717"/>
          </a:xfrm>
          <a:prstGeom prst="rect">
            <a:avLst/>
          </a:prstGeom>
        </p:spPr>
      </p:pic>
      <p:pic>
        <p:nvPicPr>
          <p:cNvPr id="7" name="Picture 6">
            <a:extLst>
              <a:ext uri="{FF2B5EF4-FFF2-40B4-BE49-F238E27FC236}">
                <a16:creationId xmlns:a16="http://schemas.microsoft.com/office/drawing/2014/main" id="{643F4635-DB56-C0CE-E0FF-04F4AED179A0}"/>
              </a:ext>
            </a:extLst>
          </p:cNvPr>
          <p:cNvPicPr>
            <a:picLocks noChangeAspect="1"/>
          </p:cNvPicPr>
          <p:nvPr/>
        </p:nvPicPr>
        <p:blipFill rotWithShape="1">
          <a:blip r:embed="rId4"/>
          <a:srcRect b="19655"/>
          <a:stretch/>
        </p:blipFill>
        <p:spPr>
          <a:xfrm>
            <a:off x="203834" y="3297692"/>
            <a:ext cx="2177144" cy="1824717"/>
          </a:xfrm>
          <a:prstGeom prst="rect">
            <a:avLst/>
          </a:prstGeom>
        </p:spPr>
      </p:pic>
      <p:pic>
        <p:nvPicPr>
          <p:cNvPr id="8" name="Picture 7">
            <a:extLst>
              <a:ext uri="{FF2B5EF4-FFF2-40B4-BE49-F238E27FC236}">
                <a16:creationId xmlns:a16="http://schemas.microsoft.com/office/drawing/2014/main" id="{C2042659-38C8-6F12-B607-8554D9700203}"/>
              </a:ext>
            </a:extLst>
          </p:cNvPr>
          <p:cNvPicPr>
            <a:picLocks noChangeAspect="1"/>
          </p:cNvPicPr>
          <p:nvPr/>
        </p:nvPicPr>
        <p:blipFill>
          <a:blip r:embed="rId5"/>
          <a:stretch>
            <a:fillRect/>
          </a:stretch>
        </p:blipFill>
        <p:spPr>
          <a:xfrm>
            <a:off x="6050008" y="3382136"/>
            <a:ext cx="2023382" cy="1655827"/>
          </a:xfrm>
          <a:prstGeom prst="rect">
            <a:avLst/>
          </a:prstGeom>
        </p:spPr>
      </p:pic>
      <p:sp>
        <p:nvSpPr>
          <p:cNvPr id="10" name="TextBox 9">
            <a:extLst>
              <a:ext uri="{FF2B5EF4-FFF2-40B4-BE49-F238E27FC236}">
                <a16:creationId xmlns:a16="http://schemas.microsoft.com/office/drawing/2014/main" id="{56FA22BF-4702-888F-E61B-82D33F9CD203}"/>
              </a:ext>
            </a:extLst>
          </p:cNvPr>
          <p:cNvSpPr txBox="1"/>
          <p:nvPr/>
        </p:nvSpPr>
        <p:spPr>
          <a:xfrm>
            <a:off x="2510518" y="3133525"/>
            <a:ext cx="3409950" cy="2246769"/>
          </a:xfrm>
          <a:prstGeom prst="rect">
            <a:avLst/>
          </a:prstGeom>
          <a:noFill/>
        </p:spPr>
        <p:txBody>
          <a:bodyPr wrap="square" rtlCol="0">
            <a:spAutoFit/>
          </a:bodyPr>
          <a:lstStyle/>
          <a:p>
            <a:r>
              <a:rPr lang="en-SG" sz="1000" b="1"/>
              <a:t>-</a:t>
            </a:r>
            <a:r>
              <a:rPr lang="en-US" sz="1000" b="1"/>
              <a:t>Customer clustering involves grouping customers into different segments based on their buying </a:t>
            </a:r>
            <a:r>
              <a:rPr lang="en-US" sz="1000" b="1" err="1"/>
              <a:t>behaviour</a:t>
            </a:r>
            <a:r>
              <a:rPr lang="en-US" sz="1000" b="1"/>
              <a:t>.</a:t>
            </a:r>
          </a:p>
          <a:p>
            <a:endParaRPr lang="en-US" sz="1000" b="1"/>
          </a:p>
          <a:p>
            <a:r>
              <a:rPr lang="en-US" sz="1000" b="1"/>
              <a:t>-</a:t>
            </a:r>
            <a:r>
              <a:rPr lang="en-US" sz="1000" b="1">
                <a:solidFill>
                  <a:srgbClr val="343541"/>
                </a:solidFill>
              </a:rPr>
              <a:t>U</a:t>
            </a:r>
            <a:r>
              <a:rPr lang="en-US" sz="1000" b="1" i="0">
                <a:solidFill>
                  <a:srgbClr val="343541"/>
                </a:solidFill>
                <a:effectLst/>
              </a:rPr>
              <a:t>sing various analysis methods, such as analysis of variance (ANOVA) and regression analysis to analyze the relationship between the customer’s behavior and willingness to buy certain H&amp;M products. </a:t>
            </a:r>
          </a:p>
          <a:p>
            <a:endParaRPr lang="en-US" sz="1000" b="1" i="0">
              <a:solidFill>
                <a:srgbClr val="343541"/>
              </a:solidFill>
              <a:effectLst/>
            </a:endParaRPr>
          </a:p>
          <a:p>
            <a:r>
              <a:rPr lang="en-US" sz="1000" b="1">
                <a:solidFill>
                  <a:srgbClr val="343541"/>
                </a:solidFill>
              </a:rPr>
              <a:t>-RFM analysis is used to segment customers. Based on how recently an H&amp;M customer has made a purchase, how often the customer makes purchases, and how much on average per purchase.</a:t>
            </a:r>
            <a:endParaRPr lang="en-SG" sz="1000" b="1"/>
          </a:p>
        </p:txBody>
      </p:sp>
      <p:sp>
        <p:nvSpPr>
          <p:cNvPr id="11" name="TextBox 10">
            <a:extLst>
              <a:ext uri="{FF2B5EF4-FFF2-40B4-BE49-F238E27FC236}">
                <a16:creationId xmlns:a16="http://schemas.microsoft.com/office/drawing/2014/main" id="{B9BBEE30-BB41-10DA-DBD0-48A71680C5A2}"/>
              </a:ext>
            </a:extLst>
          </p:cNvPr>
          <p:cNvSpPr txBox="1"/>
          <p:nvPr/>
        </p:nvSpPr>
        <p:spPr>
          <a:xfrm>
            <a:off x="8202930" y="3302454"/>
            <a:ext cx="3409950" cy="1477328"/>
          </a:xfrm>
          <a:prstGeom prst="rect">
            <a:avLst/>
          </a:prstGeom>
          <a:noFill/>
        </p:spPr>
        <p:txBody>
          <a:bodyPr wrap="square" rtlCol="0">
            <a:spAutoFit/>
          </a:bodyPr>
          <a:lstStyle/>
          <a:p>
            <a:r>
              <a:rPr lang="en-SG" sz="1000" b="1"/>
              <a:t>-</a:t>
            </a:r>
            <a:r>
              <a:rPr lang="en-US" sz="1000" b="1"/>
              <a:t>Using association rule mining, or market basket analysis, to identify which products are frequently purchased together and use this information to make product recommendations based on customer purchases.</a:t>
            </a:r>
          </a:p>
          <a:p>
            <a:endParaRPr lang="en-US" sz="1000" b="1"/>
          </a:p>
          <a:p>
            <a:r>
              <a:rPr lang="en-US" sz="1000" b="1"/>
              <a:t>-</a:t>
            </a:r>
            <a:r>
              <a:rPr lang="en-US" sz="1000" b="1">
                <a:solidFill>
                  <a:srgbClr val="343541"/>
                </a:solidFill>
              </a:rPr>
              <a:t>Leverage collaborative analysis or content-based analysis to identify patterns in their purchasing habits and preferences.</a:t>
            </a:r>
            <a:endParaRPr lang="en-US" sz="1000" b="1" i="0">
              <a:solidFill>
                <a:srgbClr val="343541"/>
              </a:solidFill>
              <a:effectLst/>
            </a:endParaRPr>
          </a:p>
        </p:txBody>
      </p:sp>
    </p:spTree>
    <p:extLst>
      <p:ext uri="{BB962C8B-B14F-4D97-AF65-F5344CB8AC3E}">
        <p14:creationId xmlns:p14="http://schemas.microsoft.com/office/powerpoint/2010/main" val="2059953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D9D89B5-CCAB-4617-B70E-501DBE3C8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A17341-609F-9175-76A4-85CAA561CC4B}"/>
              </a:ext>
            </a:extLst>
          </p:cNvPr>
          <p:cNvSpPr>
            <a:spLocks noGrp="1"/>
          </p:cNvSpPr>
          <p:nvPr>
            <p:ph type="title"/>
          </p:nvPr>
        </p:nvSpPr>
        <p:spPr>
          <a:xfrm>
            <a:off x="795404" y="3345635"/>
            <a:ext cx="3733799" cy="1465973"/>
          </a:xfrm>
        </p:spPr>
        <p:txBody>
          <a:bodyPr anchor="t">
            <a:normAutofit fontScale="90000"/>
          </a:bodyPr>
          <a:lstStyle/>
          <a:p>
            <a:r>
              <a:rPr lang="en-US" sz="2800">
                <a:latin typeface="Söhne"/>
              </a:rPr>
              <a:t>Address the Bias</a:t>
            </a:r>
            <a:r>
              <a:rPr lang="en-US" sz="2800" i="0">
                <a:effectLst/>
                <a:latin typeface="Söhne"/>
              </a:rPr>
              <a:t> in Modeling</a:t>
            </a:r>
            <a:endParaRPr lang="en-SG" sz="2800"/>
          </a:p>
        </p:txBody>
      </p:sp>
      <p:pic>
        <p:nvPicPr>
          <p:cNvPr id="4" name="Picture 3">
            <a:extLst>
              <a:ext uri="{FF2B5EF4-FFF2-40B4-BE49-F238E27FC236}">
                <a16:creationId xmlns:a16="http://schemas.microsoft.com/office/drawing/2014/main" id="{B5D1C255-42E0-ED36-25FA-AF9DE003246E}"/>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
                    </a14:imgEffect>
                    <a14:imgEffect>
                      <a14:colorTemperature colorTemp="6400"/>
                    </a14:imgEffect>
                    <a14:imgEffect>
                      <a14:saturation sat="213000"/>
                    </a14:imgEffect>
                    <a14:imgEffect>
                      <a14:brightnessContrast bright="38000" contrast="-39000"/>
                    </a14:imgEffect>
                  </a14:imgLayer>
                </a14:imgProps>
              </a:ext>
            </a:extLst>
          </a:blip>
          <a:srcRect t="27104" b="10165"/>
          <a:stretch/>
        </p:blipFill>
        <p:spPr>
          <a:xfrm>
            <a:off x="20" y="433"/>
            <a:ext cx="12191980" cy="2028662"/>
          </a:xfrm>
          <a:prstGeom prst="rect">
            <a:avLst/>
          </a:prstGeom>
        </p:spPr>
      </p:pic>
      <p:sp>
        <p:nvSpPr>
          <p:cNvPr id="3" name="Content Placeholder 2">
            <a:extLst>
              <a:ext uri="{FF2B5EF4-FFF2-40B4-BE49-F238E27FC236}">
                <a16:creationId xmlns:a16="http://schemas.microsoft.com/office/drawing/2014/main" id="{C4AEF07F-9906-7BCE-7554-5FFF08739E9B}"/>
              </a:ext>
            </a:extLst>
          </p:cNvPr>
          <p:cNvSpPr>
            <a:spLocks noGrp="1"/>
          </p:cNvSpPr>
          <p:nvPr>
            <p:ph idx="1"/>
          </p:nvPr>
        </p:nvSpPr>
        <p:spPr>
          <a:xfrm>
            <a:off x="6027993" y="2945250"/>
            <a:ext cx="4171474" cy="2263486"/>
          </a:xfrm>
        </p:spPr>
        <p:txBody>
          <a:bodyPr lIns="109728" tIns="109728" rIns="109728" bIns="91440" anchor="t">
            <a:normAutofit/>
          </a:bodyPr>
          <a:lstStyle/>
          <a:p>
            <a:pPr>
              <a:lnSpc>
                <a:spcPct val="110000"/>
              </a:lnSpc>
            </a:pPr>
            <a:r>
              <a:rPr lang="en-US" sz="1800" b="1" i="0">
                <a:effectLst/>
                <a:latin typeface="Söhne"/>
              </a:rPr>
              <a:t>Sampling </a:t>
            </a:r>
            <a:r>
              <a:rPr lang="en-US" sz="1800" b="1">
                <a:latin typeface="Söhne"/>
              </a:rPr>
              <a:t>bias</a:t>
            </a:r>
            <a:endParaRPr lang="en-US" sz="3200">
              <a:latin typeface="Avenir Next LT Pro"/>
            </a:endParaRPr>
          </a:p>
          <a:p>
            <a:pPr>
              <a:lnSpc>
                <a:spcPct val="110000"/>
              </a:lnSpc>
            </a:pPr>
            <a:r>
              <a:rPr lang="en-US" sz="1800" b="1">
                <a:latin typeface="Söhne"/>
              </a:rPr>
              <a:t>Cherry-picking</a:t>
            </a:r>
            <a:r>
              <a:rPr lang="en-US" sz="1800" b="1" i="0">
                <a:effectLst/>
                <a:latin typeface="Söhne"/>
              </a:rPr>
              <a:t> </a:t>
            </a:r>
            <a:r>
              <a:rPr lang="en-US" sz="1800" b="1">
                <a:latin typeface="Söhne"/>
              </a:rPr>
              <a:t>effect</a:t>
            </a:r>
            <a:endParaRPr lang="en-US" sz="3200">
              <a:latin typeface="Avenir Next LT Pro"/>
            </a:endParaRPr>
          </a:p>
          <a:p>
            <a:pPr>
              <a:lnSpc>
                <a:spcPct val="110000"/>
              </a:lnSpc>
            </a:pPr>
            <a:r>
              <a:rPr lang="en-US" sz="1800" b="1">
                <a:latin typeface="Söhne"/>
              </a:rPr>
              <a:t>Hawthorne</a:t>
            </a:r>
            <a:r>
              <a:rPr lang="en-US" sz="1800" b="1" i="0">
                <a:effectLst/>
                <a:latin typeface="Söhne"/>
              </a:rPr>
              <a:t> </a:t>
            </a:r>
            <a:r>
              <a:rPr lang="en-US" sz="1800" b="1">
                <a:latin typeface="Söhne"/>
              </a:rPr>
              <a:t>effect</a:t>
            </a:r>
            <a:endParaRPr lang="en-US" sz="3200">
              <a:latin typeface="Avenir Next LT Pro"/>
            </a:endParaRPr>
          </a:p>
          <a:p>
            <a:pPr>
              <a:lnSpc>
                <a:spcPct val="110000"/>
              </a:lnSpc>
            </a:pPr>
            <a:r>
              <a:rPr lang="en-US" sz="1800" b="1">
                <a:latin typeface="Söhne"/>
              </a:rPr>
              <a:t>McNamara</a:t>
            </a:r>
            <a:r>
              <a:rPr lang="en-US" sz="1800" b="1" i="0">
                <a:effectLst/>
                <a:latin typeface="Söhne"/>
              </a:rPr>
              <a:t> </a:t>
            </a:r>
            <a:r>
              <a:rPr lang="en-US" sz="1800" b="1">
                <a:latin typeface="Söhne"/>
              </a:rPr>
              <a:t>fallacy</a:t>
            </a:r>
            <a:endParaRPr lang="en-US" sz="3200">
              <a:latin typeface="Avenir Next LT Pro"/>
            </a:endParaRPr>
          </a:p>
          <a:p>
            <a:pPr>
              <a:lnSpc>
                <a:spcPct val="110000"/>
              </a:lnSpc>
              <a:buFont typeface="Arial" panose="020B0604020202020204" pitchFamily="34" charset="0"/>
              <a:buChar char="•"/>
            </a:pPr>
            <a:r>
              <a:rPr lang="en-US" sz="1800" b="1">
                <a:latin typeface="Söhne"/>
              </a:rPr>
              <a:t>Overfitting</a:t>
            </a:r>
          </a:p>
        </p:txBody>
      </p:sp>
      <p:sp>
        <p:nvSpPr>
          <p:cNvPr id="28" name="Rectangle 27">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5566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8" y="5284922"/>
            <a:ext cx="12203208" cy="1600201"/>
          </a:xfrm>
          <a:prstGeom prst="rect">
            <a:avLst/>
          </a:prstGeom>
          <a:gradFill>
            <a:gsLst>
              <a:gs pos="0">
                <a:schemeClr val="accent5">
                  <a:alpha val="88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5284922"/>
            <a:ext cx="8164608" cy="1594270"/>
          </a:xfrm>
          <a:prstGeom prst="rect">
            <a:avLst/>
          </a:prstGeom>
          <a:gradFill>
            <a:gsLst>
              <a:gs pos="91069">
                <a:schemeClr val="accent2"/>
              </a:gs>
              <a:gs pos="22000">
                <a:schemeClr val="accent2">
                  <a:alpha val="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45883" y="5284922"/>
            <a:ext cx="7012127" cy="1579412"/>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8597" y="5284922"/>
            <a:ext cx="8164607" cy="1591534"/>
          </a:xfrm>
          <a:prstGeom prst="rect">
            <a:avLst/>
          </a:prstGeom>
          <a:gradFill>
            <a:gsLst>
              <a:gs pos="0">
                <a:schemeClr val="accent5">
                  <a:alpha val="26000"/>
                </a:schemeClr>
              </a:gs>
              <a:gs pos="72000">
                <a:schemeClr val="accent5">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E0904B-21CC-9E2D-A823-84F870A42FF6}"/>
              </a:ext>
            </a:extLst>
          </p:cNvPr>
          <p:cNvSpPr>
            <a:spLocks noGrp="1"/>
          </p:cNvSpPr>
          <p:nvPr>
            <p:ph type="title"/>
          </p:nvPr>
        </p:nvSpPr>
        <p:spPr>
          <a:xfrm>
            <a:off x="8358881" y="5652097"/>
            <a:ext cx="3064296" cy="877729"/>
          </a:xfrm>
        </p:spPr>
        <p:txBody>
          <a:bodyPr anchor="ctr">
            <a:normAutofit/>
          </a:bodyPr>
          <a:lstStyle/>
          <a:p>
            <a:pPr>
              <a:lnSpc>
                <a:spcPct val="90000"/>
              </a:lnSpc>
            </a:pPr>
            <a:r>
              <a:rPr lang="en-SG" sz="2200">
                <a:solidFill>
                  <a:schemeClr val="bg1"/>
                </a:solidFill>
              </a:rPr>
              <a:t>Data Governance</a:t>
            </a:r>
          </a:p>
        </p:txBody>
      </p:sp>
      <p:sp>
        <p:nvSpPr>
          <p:cNvPr id="6" name="TextBox 5">
            <a:extLst>
              <a:ext uri="{FF2B5EF4-FFF2-40B4-BE49-F238E27FC236}">
                <a16:creationId xmlns:a16="http://schemas.microsoft.com/office/drawing/2014/main" id="{10F8DED8-F599-CDDE-9D92-A6B0B05DF60E}"/>
              </a:ext>
            </a:extLst>
          </p:cNvPr>
          <p:cNvSpPr txBox="1"/>
          <p:nvPr/>
        </p:nvSpPr>
        <p:spPr>
          <a:xfrm>
            <a:off x="318559" y="5415443"/>
            <a:ext cx="4232361" cy="1184940"/>
          </a:xfrm>
          <a:prstGeom prst="rect">
            <a:avLst/>
          </a:prstGeom>
          <a:noFill/>
        </p:spPr>
        <p:txBody>
          <a:bodyPr wrap="square" lIns="91440" tIns="45720" rIns="91440" bIns="45720" rtlCol="0" anchor="t">
            <a:spAutoFit/>
          </a:bodyPr>
          <a:lstStyle/>
          <a:p>
            <a:pPr defTabSz="694944">
              <a:spcAft>
                <a:spcPts val="600"/>
              </a:spcAft>
            </a:pPr>
            <a:r>
              <a:rPr lang="en-US" sz="1400" b="1">
                <a:solidFill>
                  <a:schemeClr val="bg1"/>
                </a:solidFill>
                <a:latin typeface="Söhne"/>
              </a:rPr>
              <a:t>Ensure Trustworthiness</a:t>
            </a:r>
          </a:p>
          <a:p>
            <a:pPr defTabSz="694944">
              <a:spcAft>
                <a:spcPts val="600"/>
              </a:spcAft>
            </a:pPr>
            <a:r>
              <a:rPr lang="en-US" sz="1400" b="1">
                <a:solidFill>
                  <a:schemeClr val="bg1"/>
                </a:solidFill>
                <a:latin typeface="Söhne"/>
              </a:rPr>
              <a:t>Increase Customer Loyalty</a:t>
            </a:r>
          </a:p>
          <a:p>
            <a:pPr defTabSz="694944">
              <a:spcAft>
                <a:spcPts val="600"/>
              </a:spcAft>
            </a:pPr>
            <a:r>
              <a:rPr lang="en-US" sz="1400" b="1" kern="1200">
                <a:solidFill>
                  <a:schemeClr val="bg1"/>
                </a:solidFill>
                <a:latin typeface="Söhne"/>
                <a:ea typeface="+mn-ea"/>
                <a:cs typeface="+mn-cs"/>
              </a:rPr>
              <a:t>Improve Accountability</a:t>
            </a:r>
            <a:endParaRPr lang="en-US" sz="1400" b="1">
              <a:solidFill>
                <a:schemeClr val="bg1"/>
              </a:solidFill>
              <a:latin typeface="Söhne"/>
            </a:endParaRPr>
          </a:p>
          <a:p>
            <a:pPr defTabSz="694944">
              <a:spcAft>
                <a:spcPts val="600"/>
              </a:spcAft>
            </a:pPr>
            <a:r>
              <a:rPr lang="en-US" sz="1400" b="1" kern="1200">
                <a:solidFill>
                  <a:schemeClr val="bg1"/>
                </a:solidFill>
                <a:latin typeface="Söhne"/>
                <a:ea typeface="+mn-ea"/>
                <a:cs typeface="+mn-cs"/>
              </a:rPr>
              <a:t>Comply with Ethical Standards and </a:t>
            </a:r>
            <a:r>
              <a:rPr lang="en-US" sz="1400" b="1">
                <a:solidFill>
                  <a:schemeClr val="bg1"/>
                </a:solidFill>
                <a:latin typeface="Söhne"/>
              </a:rPr>
              <a:t>Regulations</a:t>
            </a:r>
          </a:p>
        </p:txBody>
      </p:sp>
      <p:pic>
        <p:nvPicPr>
          <p:cNvPr id="3" name="Picture 3" descr="Diagram&#10;&#10;Description automatically generated">
            <a:extLst>
              <a:ext uri="{FF2B5EF4-FFF2-40B4-BE49-F238E27FC236}">
                <a16:creationId xmlns:a16="http://schemas.microsoft.com/office/drawing/2014/main" id="{EBED2253-7848-2E31-3CE0-787500E790BB}"/>
              </a:ext>
            </a:extLst>
          </p:cNvPr>
          <p:cNvPicPr>
            <a:picLocks noChangeAspect="1"/>
          </p:cNvPicPr>
          <p:nvPr/>
        </p:nvPicPr>
        <p:blipFill>
          <a:blip r:embed="rId3"/>
          <a:stretch>
            <a:fillRect/>
          </a:stretch>
        </p:blipFill>
        <p:spPr>
          <a:xfrm>
            <a:off x="0" y="19753"/>
            <a:ext cx="12193566" cy="5368704"/>
          </a:xfrm>
          <a:prstGeom prst="rect">
            <a:avLst/>
          </a:prstGeom>
        </p:spPr>
      </p:pic>
    </p:spTree>
    <p:extLst>
      <p:ext uri="{BB962C8B-B14F-4D97-AF65-F5344CB8AC3E}">
        <p14:creationId xmlns:p14="http://schemas.microsoft.com/office/powerpoint/2010/main" val="1972093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5823-F500-ECBF-FD95-8DD8D79C0941}"/>
              </a:ext>
            </a:extLst>
          </p:cNvPr>
          <p:cNvSpPr>
            <a:spLocks noGrp="1"/>
          </p:cNvSpPr>
          <p:nvPr>
            <p:ph type="title"/>
          </p:nvPr>
        </p:nvSpPr>
        <p:spPr/>
        <p:txBody>
          <a:bodyPr/>
          <a:lstStyle/>
          <a:p>
            <a:r>
              <a:rPr lang="en-SG"/>
              <a:t>Data Exploration:</a:t>
            </a:r>
            <a:br>
              <a:rPr lang="en-SG"/>
            </a:br>
            <a:r>
              <a:rPr lang="en-SG"/>
              <a:t>Customer Dataset</a:t>
            </a:r>
          </a:p>
        </p:txBody>
      </p:sp>
      <p:sp>
        <p:nvSpPr>
          <p:cNvPr id="3" name="Content Placeholder 2">
            <a:extLst>
              <a:ext uri="{FF2B5EF4-FFF2-40B4-BE49-F238E27FC236}">
                <a16:creationId xmlns:a16="http://schemas.microsoft.com/office/drawing/2014/main" id="{7C103510-D2F7-DB38-86D7-66AD3357C04B}"/>
              </a:ext>
            </a:extLst>
          </p:cNvPr>
          <p:cNvSpPr>
            <a:spLocks noGrp="1"/>
          </p:cNvSpPr>
          <p:nvPr>
            <p:ph idx="1"/>
          </p:nvPr>
        </p:nvSpPr>
        <p:spPr/>
        <p:txBody>
          <a:bodyPr/>
          <a:lstStyle/>
          <a:p>
            <a:r>
              <a:rPr lang="en-SG" sz="1800">
                <a:effectLst/>
                <a:ea typeface="Calibri" panose="020F0502020204030204" pitchFamily="34" charset="0"/>
              </a:rPr>
              <a:t>Customer dataset includes customer detailed information such as </a:t>
            </a:r>
            <a:r>
              <a:rPr lang="en-US" sz="1800">
                <a:effectLst/>
                <a:ea typeface="Calibri" panose="020F0502020204030204" pitchFamily="34" charset="0"/>
              </a:rPr>
              <a:t>customer ID, member status, news frequency, age</a:t>
            </a:r>
          </a:p>
          <a:p>
            <a:endParaRPr lang="en-US" sz="1800">
              <a:effectLst/>
              <a:ea typeface="Calibri" panose="020F0502020204030204" pitchFamily="34" charset="0"/>
            </a:endParaRPr>
          </a:p>
          <a:p>
            <a:endParaRPr lang="en-SG"/>
          </a:p>
        </p:txBody>
      </p:sp>
      <p:pic>
        <p:nvPicPr>
          <p:cNvPr id="11" name="Picture 10">
            <a:extLst>
              <a:ext uri="{FF2B5EF4-FFF2-40B4-BE49-F238E27FC236}">
                <a16:creationId xmlns:a16="http://schemas.microsoft.com/office/drawing/2014/main" id="{891011F1-611E-2D84-B599-4D4A98DEBCBC}"/>
              </a:ext>
            </a:extLst>
          </p:cNvPr>
          <p:cNvPicPr>
            <a:picLocks noChangeAspect="1"/>
          </p:cNvPicPr>
          <p:nvPr/>
        </p:nvPicPr>
        <p:blipFill rotWithShape="1">
          <a:blip r:embed="rId3"/>
          <a:srcRect t="2792"/>
          <a:stretch/>
        </p:blipFill>
        <p:spPr>
          <a:xfrm>
            <a:off x="1626627" y="3164113"/>
            <a:ext cx="4214346" cy="2579043"/>
          </a:xfrm>
          <a:prstGeom prst="rect">
            <a:avLst/>
          </a:prstGeom>
        </p:spPr>
      </p:pic>
      <p:pic>
        <p:nvPicPr>
          <p:cNvPr id="13" name="Picture 12">
            <a:extLst>
              <a:ext uri="{FF2B5EF4-FFF2-40B4-BE49-F238E27FC236}">
                <a16:creationId xmlns:a16="http://schemas.microsoft.com/office/drawing/2014/main" id="{33B0B5D0-726D-6DF2-19F0-C6F20CA28373}"/>
              </a:ext>
            </a:extLst>
          </p:cNvPr>
          <p:cNvPicPr>
            <a:picLocks noChangeAspect="1"/>
          </p:cNvPicPr>
          <p:nvPr/>
        </p:nvPicPr>
        <p:blipFill>
          <a:blip r:embed="rId4"/>
          <a:stretch>
            <a:fillRect/>
          </a:stretch>
        </p:blipFill>
        <p:spPr>
          <a:xfrm>
            <a:off x="6351029" y="3164113"/>
            <a:ext cx="3947886" cy="2564685"/>
          </a:xfrm>
          <a:prstGeom prst="rect">
            <a:avLst/>
          </a:prstGeom>
        </p:spPr>
      </p:pic>
    </p:spTree>
    <p:extLst>
      <p:ext uri="{BB962C8B-B14F-4D97-AF65-F5344CB8AC3E}">
        <p14:creationId xmlns:p14="http://schemas.microsoft.com/office/powerpoint/2010/main" val="3094260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C2D40-8105-BED9-62F1-39D56860AD37}"/>
              </a:ext>
            </a:extLst>
          </p:cNvPr>
          <p:cNvSpPr>
            <a:spLocks noGrp="1"/>
          </p:cNvSpPr>
          <p:nvPr>
            <p:ph type="title"/>
          </p:nvPr>
        </p:nvSpPr>
        <p:spPr/>
        <p:txBody>
          <a:bodyPr/>
          <a:lstStyle/>
          <a:p>
            <a:r>
              <a:rPr lang="en-SG"/>
              <a:t>Data Exploration:</a:t>
            </a:r>
            <a:br>
              <a:rPr lang="en-SG"/>
            </a:br>
            <a:r>
              <a:rPr lang="en-SG"/>
              <a:t>Transaction Dataset</a:t>
            </a:r>
          </a:p>
        </p:txBody>
      </p:sp>
      <p:pic>
        <p:nvPicPr>
          <p:cNvPr id="4" name="Picture 3">
            <a:extLst>
              <a:ext uri="{FF2B5EF4-FFF2-40B4-BE49-F238E27FC236}">
                <a16:creationId xmlns:a16="http://schemas.microsoft.com/office/drawing/2014/main" id="{229198E1-98BC-DB39-649C-A6DE9F5D54DB}"/>
              </a:ext>
            </a:extLst>
          </p:cNvPr>
          <p:cNvPicPr>
            <a:picLocks noChangeAspect="1"/>
          </p:cNvPicPr>
          <p:nvPr/>
        </p:nvPicPr>
        <p:blipFill>
          <a:blip r:embed="rId3"/>
          <a:stretch>
            <a:fillRect/>
          </a:stretch>
        </p:blipFill>
        <p:spPr>
          <a:xfrm>
            <a:off x="1862191" y="2927759"/>
            <a:ext cx="8467617" cy="3465252"/>
          </a:xfrm>
          <a:prstGeom prst="rect">
            <a:avLst/>
          </a:prstGeom>
        </p:spPr>
      </p:pic>
    </p:spTree>
    <p:extLst>
      <p:ext uri="{BB962C8B-B14F-4D97-AF65-F5344CB8AC3E}">
        <p14:creationId xmlns:p14="http://schemas.microsoft.com/office/powerpoint/2010/main" val="3329355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0" name="Rectangle 2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32" name="Rectangle 31">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4" name="Rectangle 33">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6" name="Rectangle 35">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8" name="Rectangle 37">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40" name="Rectangle 39">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3123173D-79CB-E9E1-9499-3022A028ED46}"/>
              </a:ext>
            </a:extLst>
          </p:cNvPr>
          <p:cNvSpPr>
            <a:spLocks noGrp="1"/>
          </p:cNvSpPr>
          <p:nvPr>
            <p:ph type="title"/>
          </p:nvPr>
        </p:nvSpPr>
        <p:spPr>
          <a:xfrm>
            <a:off x="203334" y="5597972"/>
            <a:ext cx="9728456" cy="1054645"/>
          </a:xfrm>
        </p:spPr>
        <p:txBody>
          <a:bodyPr vert="horz" lIns="0" tIns="0" rIns="0" bIns="0" rtlCol="0" anchor="ctr">
            <a:normAutofit/>
          </a:bodyPr>
          <a:lstStyle/>
          <a:p>
            <a:r>
              <a:rPr lang="en-US" sz="2400" cap="all" spc="750">
                <a:solidFill>
                  <a:schemeClr val="bg1"/>
                </a:solidFill>
              </a:rPr>
              <a:t>Market Basket  Visualization</a:t>
            </a:r>
          </a:p>
        </p:txBody>
      </p:sp>
      <p:pic>
        <p:nvPicPr>
          <p:cNvPr id="6" name="Picture 5">
            <a:extLst>
              <a:ext uri="{FF2B5EF4-FFF2-40B4-BE49-F238E27FC236}">
                <a16:creationId xmlns:a16="http://schemas.microsoft.com/office/drawing/2014/main" id="{93710588-3870-6D52-FB4D-4EDA71C7F1DC}"/>
              </a:ext>
            </a:extLst>
          </p:cNvPr>
          <p:cNvPicPr>
            <a:picLocks noChangeAspect="1"/>
          </p:cNvPicPr>
          <p:nvPr/>
        </p:nvPicPr>
        <p:blipFill rotWithShape="1">
          <a:blip r:embed="rId3"/>
          <a:srcRect l="31931"/>
          <a:stretch/>
        </p:blipFill>
        <p:spPr>
          <a:xfrm>
            <a:off x="774700" y="712182"/>
            <a:ext cx="4932821" cy="4104858"/>
          </a:xfrm>
          <a:prstGeom prst="rect">
            <a:avLst/>
          </a:prstGeom>
        </p:spPr>
      </p:pic>
      <p:pic>
        <p:nvPicPr>
          <p:cNvPr id="8" name="Picture 7">
            <a:extLst>
              <a:ext uri="{FF2B5EF4-FFF2-40B4-BE49-F238E27FC236}">
                <a16:creationId xmlns:a16="http://schemas.microsoft.com/office/drawing/2014/main" id="{6D4E8595-C8B3-C485-1864-FDD41E3B784C}"/>
              </a:ext>
            </a:extLst>
          </p:cNvPr>
          <p:cNvPicPr>
            <a:picLocks noChangeAspect="1"/>
          </p:cNvPicPr>
          <p:nvPr/>
        </p:nvPicPr>
        <p:blipFill>
          <a:blip r:embed="rId4"/>
          <a:stretch>
            <a:fillRect/>
          </a:stretch>
        </p:blipFill>
        <p:spPr>
          <a:xfrm>
            <a:off x="5714246" y="704055"/>
            <a:ext cx="6102886" cy="5215646"/>
          </a:xfrm>
          <a:prstGeom prst="rect">
            <a:avLst/>
          </a:prstGeom>
        </p:spPr>
      </p:pic>
    </p:spTree>
    <p:extLst>
      <p:ext uri="{BB962C8B-B14F-4D97-AF65-F5344CB8AC3E}">
        <p14:creationId xmlns:p14="http://schemas.microsoft.com/office/powerpoint/2010/main" val="3971240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5" name="Rectangle 1057">
            <a:extLst>
              <a:ext uri="{FF2B5EF4-FFF2-40B4-BE49-F238E27FC236}">
                <a16:creationId xmlns:a16="http://schemas.microsoft.com/office/drawing/2014/main" id="{9C53F8DC-E65E-42A4-ABA3-AB41274F3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FCD5B1-E8E6-E266-29DA-C5107282B24E}"/>
              </a:ext>
            </a:extLst>
          </p:cNvPr>
          <p:cNvSpPr>
            <a:spLocks noGrp="1"/>
          </p:cNvSpPr>
          <p:nvPr>
            <p:ph type="title"/>
          </p:nvPr>
        </p:nvSpPr>
        <p:spPr>
          <a:xfrm>
            <a:off x="5460422" y="349136"/>
            <a:ext cx="6030538" cy="1556725"/>
          </a:xfrm>
        </p:spPr>
        <p:txBody>
          <a:bodyPr anchor="ctr">
            <a:normAutofit/>
          </a:bodyPr>
          <a:lstStyle/>
          <a:p>
            <a:r>
              <a:rPr lang="en-SG" i="0" spc="600">
                <a:effectLst/>
              </a:rPr>
              <a:t>Problem Statement</a:t>
            </a:r>
            <a:endParaRPr lang="en-SG" spc="600"/>
          </a:p>
        </p:txBody>
      </p:sp>
      <p:pic>
        <p:nvPicPr>
          <p:cNvPr id="5" name="Picture 2" descr="ASSIGNMENT 1 | MADE FOR ALL | Page 5">
            <a:extLst>
              <a:ext uri="{FF2B5EF4-FFF2-40B4-BE49-F238E27FC236}">
                <a16:creationId xmlns:a16="http://schemas.microsoft.com/office/drawing/2014/main" id="{C09A1DF2-D1C3-1515-512D-F523BA71D43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50000" t="-282" r="871" b="1"/>
          <a:stretch/>
        </p:blipFill>
        <p:spPr bwMode="auto">
          <a:xfrm>
            <a:off x="1371600" y="349136"/>
            <a:ext cx="3470564" cy="2674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SSIGNMENT 1 | MADE FOR ALL | Page 5">
            <a:extLst>
              <a:ext uri="{FF2B5EF4-FFF2-40B4-BE49-F238E27FC236}">
                <a16:creationId xmlns:a16="http://schemas.microsoft.com/office/drawing/2014/main" id="{09F7EC7C-7A34-3803-CE90-54F0B12DC1C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 t="876" r="51293" b="-299"/>
          <a:stretch/>
        </p:blipFill>
        <p:spPr bwMode="auto">
          <a:xfrm>
            <a:off x="1371600" y="3372522"/>
            <a:ext cx="3470564" cy="26742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F5AC633-06D0-002D-5728-AE66EF372CB8}"/>
              </a:ext>
            </a:extLst>
          </p:cNvPr>
          <p:cNvSpPr>
            <a:spLocks noGrp="1"/>
          </p:cNvSpPr>
          <p:nvPr>
            <p:ph idx="1"/>
          </p:nvPr>
        </p:nvSpPr>
        <p:spPr>
          <a:xfrm>
            <a:off x="5460422" y="1905861"/>
            <a:ext cx="6030537" cy="3791775"/>
          </a:xfrm>
        </p:spPr>
        <p:txBody>
          <a:bodyPr>
            <a:normAutofit/>
          </a:bodyPr>
          <a:lstStyle/>
          <a:p>
            <a:pPr>
              <a:buFont typeface="Arial" panose="020B0604020202020204" pitchFamily="34" charset="0"/>
              <a:buChar char="•"/>
            </a:pPr>
            <a:r>
              <a:rPr lang="en-US" sz="1800" b="1"/>
              <a:t>Highly competitive market</a:t>
            </a:r>
          </a:p>
          <a:p>
            <a:pPr>
              <a:buFont typeface="Arial" panose="020B0604020202020204" pitchFamily="34" charset="0"/>
              <a:buChar char="•"/>
            </a:pPr>
            <a:r>
              <a:rPr lang="en-US" sz="1800" b="1"/>
              <a:t>Aims to</a:t>
            </a:r>
          </a:p>
          <a:p>
            <a:pPr lvl="1"/>
            <a:r>
              <a:rPr lang="en-US" sz="1800" b="1"/>
              <a:t>Increase</a:t>
            </a:r>
            <a:r>
              <a:rPr lang="en-US" sz="1800" b="1" i="0">
                <a:effectLst/>
              </a:rPr>
              <a:t> sales</a:t>
            </a:r>
          </a:p>
          <a:p>
            <a:pPr lvl="1"/>
            <a:r>
              <a:rPr lang="en-US" sz="1800" b="1"/>
              <a:t>Drive growth</a:t>
            </a:r>
            <a:endParaRPr lang="en-US" sz="1800" b="1" i="0">
              <a:effectLst/>
            </a:endParaRPr>
          </a:p>
          <a:p>
            <a:pPr lvl="1"/>
            <a:r>
              <a:rPr lang="en-US" sz="1800" b="1" i="0">
                <a:effectLst/>
              </a:rPr>
              <a:t>Target customers more effectively </a:t>
            </a:r>
          </a:p>
          <a:p>
            <a:r>
              <a:rPr lang="en-US" sz="1800" b="1"/>
              <a:t>Leverage data science concepts</a:t>
            </a:r>
            <a:endParaRPr lang="en-US" sz="1800" b="1" i="0">
              <a:effectLst/>
            </a:endParaRPr>
          </a:p>
        </p:txBody>
      </p:sp>
      <p:sp>
        <p:nvSpPr>
          <p:cNvPr id="1056" name="Rectangle 1059">
            <a:extLst>
              <a:ext uri="{FF2B5EF4-FFF2-40B4-BE49-F238E27FC236}">
                <a16:creationId xmlns:a16="http://schemas.microsoft.com/office/drawing/2014/main" id="{3808F57C-E98A-4053-BD3D-4D04986CB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Rectangle 1061">
            <a:extLst>
              <a:ext uri="{FF2B5EF4-FFF2-40B4-BE49-F238E27FC236}">
                <a16:creationId xmlns:a16="http://schemas.microsoft.com/office/drawing/2014/main" id="{3DD8121B-71ED-41BD-AA7C-9E5609999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6220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0" name="Rectangle 2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32" name="Rectangle 31">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4" name="Rectangle 33">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6" name="Rectangle 35">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8" name="Rectangle 37">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40" name="Rectangle 39">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3123173D-79CB-E9E1-9499-3022A028ED46}"/>
              </a:ext>
            </a:extLst>
          </p:cNvPr>
          <p:cNvSpPr>
            <a:spLocks noGrp="1"/>
          </p:cNvSpPr>
          <p:nvPr>
            <p:ph type="title"/>
          </p:nvPr>
        </p:nvSpPr>
        <p:spPr>
          <a:xfrm>
            <a:off x="203334" y="5597972"/>
            <a:ext cx="9728456" cy="1054645"/>
          </a:xfrm>
        </p:spPr>
        <p:txBody>
          <a:bodyPr vert="horz" lIns="0" tIns="0" rIns="0" bIns="0" rtlCol="0" anchor="ctr">
            <a:normAutofit/>
          </a:bodyPr>
          <a:lstStyle/>
          <a:p>
            <a:r>
              <a:rPr lang="en-US" sz="2400" cap="all" spc="750">
                <a:solidFill>
                  <a:schemeClr val="bg1"/>
                </a:solidFill>
              </a:rPr>
              <a:t>Market Basket  Visualization</a:t>
            </a:r>
          </a:p>
        </p:txBody>
      </p:sp>
      <p:pic>
        <p:nvPicPr>
          <p:cNvPr id="4" name="Picture 3">
            <a:extLst>
              <a:ext uri="{FF2B5EF4-FFF2-40B4-BE49-F238E27FC236}">
                <a16:creationId xmlns:a16="http://schemas.microsoft.com/office/drawing/2014/main" id="{4C98943B-9178-73FA-E3D2-C36D45A75D8E}"/>
              </a:ext>
            </a:extLst>
          </p:cNvPr>
          <p:cNvPicPr>
            <a:picLocks noChangeAspect="1"/>
          </p:cNvPicPr>
          <p:nvPr/>
        </p:nvPicPr>
        <p:blipFill>
          <a:blip r:embed="rId3"/>
          <a:stretch>
            <a:fillRect/>
          </a:stretch>
        </p:blipFill>
        <p:spPr>
          <a:xfrm>
            <a:off x="717605" y="431537"/>
            <a:ext cx="4933896" cy="4356901"/>
          </a:xfrm>
          <a:prstGeom prst="rect">
            <a:avLst/>
          </a:prstGeom>
        </p:spPr>
      </p:pic>
      <p:pic>
        <p:nvPicPr>
          <p:cNvPr id="8" name="Picture 7">
            <a:extLst>
              <a:ext uri="{FF2B5EF4-FFF2-40B4-BE49-F238E27FC236}">
                <a16:creationId xmlns:a16="http://schemas.microsoft.com/office/drawing/2014/main" id="{A66D8C43-3B67-6564-732E-27EF803C786C}"/>
              </a:ext>
            </a:extLst>
          </p:cNvPr>
          <p:cNvPicPr>
            <a:picLocks noChangeAspect="1"/>
          </p:cNvPicPr>
          <p:nvPr/>
        </p:nvPicPr>
        <p:blipFill>
          <a:blip r:embed="rId4"/>
          <a:stretch>
            <a:fillRect/>
          </a:stretch>
        </p:blipFill>
        <p:spPr>
          <a:xfrm>
            <a:off x="6096000" y="431537"/>
            <a:ext cx="5198633" cy="4592967"/>
          </a:xfrm>
          <a:prstGeom prst="rect">
            <a:avLst/>
          </a:prstGeom>
        </p:spPr>
      </p:pic>
    </p:spTree>
    <p:extLst>
      <p:ext uri="{BB962C8B-B14F-4D97-AF65-F5344CB8AC3E}">
        <p14:creationId xmlns:p14="http://schemas.microsoft.com/office/powerpoint/2010/main" val="570864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3CBB9B1-7B7D-4BA1-A1AF-572168B39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37F40-DB68-FA05-ABFB-86756CDA6D4E}"/>
              </a:ext>
            </a:extLst>
          </p:cNvPr>
          <p:cNvSpPr>
            <a:spLocks noGrp="1"/>
          </p:cNvSpPr>
          <p:nvPr>
            <p:ph type="title"/>
          </p:nvPr>
        </p:nvSpPr>
        <p:spPr>
          <a:xfrm>
            <a:off x="8352198" y="457201"/>
            <a:ext cx="3602900" cy="1727643"/>
          </a:xfrm>
        </p:spPr>
        <p:txBody>
          <a:bodyPr anchor="ctr">
            <a:normAutofit/>
          </a:bodyPr>
          <a:lstStyle/>
          <a:p>
            <a:r>
              <a:rPr lang="en-SG" spc="600"/>
              <a:t>Objectives</a:t>
            </a:r>
            <a:endParaRPr lang="en-SG" sz="2800" spc="600"/>
          </a:p>
        </p:txBody>
      </p:sp>
      <p:pic>
        <p:nvPicPr>
          <p:cNvPr id="4" name="Picture 3">
            <a:extLst>
              <a:ext uri="{FF2B5EF4-FFF2-40B4-BE49-F238E27FC236}">
                <a16:creationId xmlns:a16="http://schemas.microsoft.com/office/drawing/2014/main" id="{26B4308E-0062-6CA2-845C-2A18ED725685}"/>
              </a:ext>
            </a:extLst>
          </p:cNvPr>
          <p:cNvPicPr>
            <a:picLocks noChangeAspect="1"/>
          </p:cNvPicPr>
          <p:nvPr/>
        </p:nvPicPr>
        <p:blipFill rotWithShape="1">
          <a:blip r:embed="rId3"/>
          <a:srcRect l="1696" r="3327"/>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CEAD1021-D023-DCAB-67EF-333F039597DD}"/>
              </a:ext>
            </a:extLst>
          </p:cNvPr>
          <p:cNvSpPr>
            <a:spLocks noGrp="1"/>
          </p:cNvSpPr>
          <p:nvPr>
            <p:ph idx="1"/>
          </p:nvPr>
        </p:nvSpPr>
        <p:spPr>
          <a:xfrm>
            <a:off x="8352198" y="2184844"/>
            <a:ext cx="3602900" cy="3428124"/>
          </a:xfrm>
        </p:spPr>
        <p:txBody>
          <a:bodyPr>
            <a:normAutofit fontScale="92500" lnSpcReduction="10000"/>
          </a:bodyPr>
          <a:lstStyle/>
          <a:p>
            <a:pPr marL="342900" indent="-342900">
              <a:buFont typeface="+mj-lt"/>
              <a:buAutoNum type="arabicParenR"/>
            </a:pPr>
            <a:r>
              <a:rPr lang="en-US" sz="1800" b="1"/>
              <a:t>Perform RFM analysis to gain insights into customer behaviors</a:t>
            </a:r>
          </a:p>
          <a:p>
            <a:pPr marL="342900" indent="-342900">
              <a:buFont typeface="+mj-lt"/>
              <a:buAutoNum type="arabicParenR"/>
            </a:pPr>
            <a:r>
              <a:rPr lang="en-US" sz="1800" b="1"/>
              <a:t>Conduct Market Basket Analysis to identify cross-selling opportunities</a:t>
            </a:r>
          </a:p>
          <a:p>
            <a:pPr marL="342900" indent="-342900">
              <a:buFont typeface="+mj-lt"/>
              <a:buAutoNum type="arabicParenR"/>
            </a:pPr>
            <a:r>
              <a:rPr lang="en-US" sz="1800" b="1"/>
              <a:t>Develop Product Recommendation System to promote specific products</a:t>
            </a:r>
          </a:p>
          <a:p>
            <a:pPr marL="342900" indent="-342900">
              <a:buFont typeface="+mj-lt"/>
              <a:buAutoNum type="arabicParenR"/>
            </a:pPr>
            <a:endParaRPr lang="en-US" sz="1800" b="1"/>
          </a:p>
          <a:p>
            <a:pPr marL="342900" indent="-342900">
              <a:buFont typeface="+mj-lt"/>
              <a:buAutoNum type="arabicParenR"/>
            </a:pPr>
            <a:endParaRPr lang="en-US" sz="1800" b="1"/>
          </a:p>
          <a:p>
            <a:pPr marL="342900" indent="-342900">
              <a:buFont typeface="+mj-lt"/>
              <a:buAutoNum type="arabicParenR"/>
            </a:pPr>
            <a:endParaRPr lang="en-SG" sz="1800"/>
          </a:p>
        </p:txBody>
      </p:sp>
      <p:sp>
        <p:nvSpPr>
          <p:cNvPr id="20" name="Rectangle 19">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49257"/>
          </a:xfrm>
          <a:prstGeom prst="rect">
            <a:avLst/>
          </a:prstGeom>
          <a:gradFill>
            <a:gsLst>
              <a:gs pos="34000">
                <a:schemeClr val="accent4">
                  <a:alpha val="73000"/>
                </a:schemeClr>
              </a:gs>
              <a:gs pos="100000">
                <a:schemeClr val="accent5">
                  <a:alpha val="89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8314"/>
            <a:ext cx="8115300" cy="449258"/>
          </a:xfrm>
          <a:prstGeom prst="rect">
            <a:avLst/>
          </a:prstGeom>
          <a:gradFill>
            <a:gsLst>
              <a:gs pos="22000">
                <a:schemeClr val="accent5">
                  <a:lumMod val="60000"/>
                  <a:lumOff val="40000"/>
                  <a:alpha val="55000"/>
                </a:schemeClr>
              </a:gs>
              <a:gs pos="99000">
                <a:schemeClr val="accent2"/>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836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2">
            <a:extLst>
              <a:ext uri="{FF2B5EF4-FFF2-40B4-BE49-F238E27FC236}">
                <a16:creationId xmlns:a16="http://schemas.microsoft.com/office/drawing/2014/main" id="{ACE9E2ED-2BB1-46AE-A037-86EC1BF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27145-6351-C057-DEA9-4563DF084A3E}"/>
              </a:ext>
            </a:extLst>
          </p:cNvPr>
          <p:cNvSpPr>
            <a:spLocks noGrp="1"/>
          </p:cNvSpPr>
          <p:nvPr>
            <p:ph type="title"/>
          </p:nvPr>
        </p:nvSpPr>
        <p:spPr>
          <a:xfrm>
            <a:off x="1287930" y="2206745"/>
            <a:ext cx="4960470" cy="2947210"/>
          </a:xfrm>
        </p:spPr>
        <p:txBody>
          <a:bodyPr vert="horz" lIns="0" tIns="0" rIns="0" bIns="0" rtlCol="0" anchor="t">
            <a:normAutofit/>
          </a:bodyPr>
          <a:lstStyle/>
          <a:p>
            <a:pPr algn="ctr"/>
            <a:r>
              <a:rPr lang="en-US" sz="4000" cap="all" spc="750"/>
              <a:t>Data Source &amp; Exploratory</a:t>
            </a:r>
            <a:br>
              <a:rPr lang="en-US" sz="4000" cap="all" spc="750"/>
            </a:br>
            <a:r>
              <a:rPr lang="en-US" sz="4000" cap="all" spc="750"/>
              <a:t>Analysis</a:t>
            </a:r>
          </a:p>
        </p:txBody>
      </p:sp>
      <p:sp>
        <p:nvSpPr>
          <p:cNvPr id="24" name="Rectangle 1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7" y="-3"/>
            <a:ext cx="3611463" cy="6858000"/>
          </a:xfrm>
          <a:prstGeom prst="rect">
            <a:avLst/>
          </a:prstGeom>
          <a:gradFill>
            <a:gsLst>
              <a:gs pos="0">
                <a:schemeClr val="accent5">
                  <a:alpha val="77000"/>
                </a:schemeClr>
              </a:gs>
              <a:gs pos="100000">
                <a:schemeClr val="tx2">
                  <a:lumMod val="50000"/>
                  <a:lumOff val="50000"/>
                  <a:alpha val="5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6">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2000">
                <a:schemeClr val="accent2">
                  <a:alpha val="69000"/>
                </a:schemeClr>
              </a:gs>
              <a:gs pos="99000">
                <a:schemeClr val="accent4">
                  <a:alpha val="74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8">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6853" y="-345671"/>
            <a:ext cx="3429002" cy="4120348"/>
          </a:xfrm>
          <a:prstGeom prst="rect">
            <a:avLst/>
          </a:prstGeom>
          <a:gradFill>
            <a:gsLst>
              <a:gs pos="0">
                <a:schemeClr val="accent5">
                  <a:alpha val="26000"/>
                </a:schemeClr>
              </a:gs>
              <a:gs pos="49000">
                <a:schemeClr val="tx2">
                  <a:lumMod val="75000"/>
                  <a:lumOff val="25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B65980F-BAC4-E786-901B-5A49AB3D8500}"/>
              </a:ext>
            </a:extLst>
          </p:cNvPr>
          <p:cNvSpPr/>
          <p:nvPr/>
        </p:nvSpPr>
        <p:spPr>
          <a:xfrm>
            <a:off x="6116957" y="1011001"/>
            <a:ext cx="4756162" cy="4756162"/>
          </a:xfrm>
          <a:prstGeom prst="ellipse">
            <a:avLst/>
          </a:prstGeom>
          <a:ln cap="flat" cmpd="sng">
            <a:noFill/>
            <a:prstDash val="solid"/>
            <a:round/>
            <a:extLst>
              <a:ext uri="{C807C97D-BFC1-408E-A445-0C87EB9F89A2}">
                <ask:lineSketchStyleProps xmlns:ask="http://schemas.microsoft.com/office/drawing/2018/sketchyshapes" sd="579111871">
                  <a:custGeom>
                    <a:avLst/>
                    <a:gdLst>
                      <a:gd name="connsiteX0" fmla="*/ 0 w 4756162"/>
                      <a:gd name="connsiteY0" fmla="*/ 2378081 h 4756162"/>
                      <a:gd name="connsiteX1" fmla="*/ 2378081 w 4756162"/>
                      <a:gd name="connsiteY1" fmla="*/ 0 h 4756162"/>
                      <a:gd name="connsiteX2" fmla="*/ 4756162 w 4756162"/>
                      <a:gd name="connsiteY2" fmla="*/ 2378081 h 4756162"/>
                      <a:gd name="connsiteX3" fmla="*/ 2378081 w 4756162"/>
                      <a:gd name="connsiteY3" fmla="*/ 4756162 h 4756162"/>
                      <a:gd name="connsiteX4" fmla="*/ 0 w 4756162"/>
                      <a:gd name="connsiteY4" fmla="*/ 2378081 h 4756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162" h="4756162" fill="none" extrusionOk="0">
                        <a:moveTo>
                          <a:pt x="0" y="2378081"/>
                        </a:moveTo>
                        <a:cubicBezTo>
                          <a:pt x="111630" y="1105266"/>
                          <a:pt x="981333" y="329196"/>
                          <a:pt x="2378081" y="0"/>
                        </a:cubicBezTo>
                        <a:cubicBezTo>
                          <a:pt x="3716926" y="-34445"/>
                          <a:pt x="5114267" y="901495"/>
                          <a:pt x="4756162" y="2378081"/>
                        </a:cubicBezTo>
                        <a:cubicBezTo>
                          <a:pt x="4715434" y="3383188"/>
                          <a:pt x="3427852" y="4475650"/>
                          <a:pt x="2378081" y="4756162"/>
                        </a:cubicBezTo>
                        <a:cubicBezTo>
                          <a:pt x="1086897" y="4552482"/>
                          <a:pt x="287185" y="3871329"/>
                          <a:pt x="0" y="2378081"/>
                        </a:cubicBezTo>
                        <a:close/>
                      </a:path>
                      <a:path w="4756162" h="4756162" stroke="0" extrusionOk="0">
                        <a:moveTo>
                          <a:pt x="0" y="2378081"/>
                        </a:moveTo>
                        <a:cubicBezTo>
                          <a:pt x="72768" y="1237408"/>
                          <a:pt x="976820" y="-65525"/>
                          <a:pt x="2378081" y="0"/>
                        </a:cubicBezTo>
                        <a:cubicBezTo>
                          <a:pt x="3425985" y="34374"/>
                          <a:pt x="4882659" y="1046376"/>
                          <a:pt x="4756162" y="2378081"/>
                        </a:cubicBezTo>
                        <a:cubicBezTo>
                          <a:pt x="4883650" y="3652779"/>
                          <a:pt x="3712987" y="4736860"/>
                          <a:pt x="2378081" y="4756162"/>
                        </a:cubicBezTo>
                        <a:cubicBezTo>
                          <a:pt x="761909" y="4781251"/>
                          <a:pt x="-11440" y="3731587"/>
                          <a:pt x="0" y="2378081"/>
                        </a:cubicBezTo>
                        <a:close/>
                      </a:path>
                    </a:pathLst>
                  </a:custGeom>
                  <ask:type>
                    <ask:lineSketchNone/>
                  </ask:type>
                </ask:lineSketchStyleProps>
              </a:ext>
            </a:extLst>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SG"/>
          </a:p>
        </p:txBody>
      </p:sp>
      <p:pic>
        <p:nvPicPr>
          <p:cNvPr id="2052" name="Picture 4" descr="Data analysis - Free business and finance icons">
            <a:extLst>
              <a:ext uri="{FF2B5EF4-FFF2-40B4-BE49-F238E27FC236}">
                <a16:creationId xmlns:a16="http://schemas.microsoft.com/office/drawing/2014/main" id="{F01A6791-A3E0-E0D0-83D0-7935ED4E0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927" y="1980208"/>
            <a:ext cx="3866791" cy="3866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48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76A6-C0C1-B00F-6065-31156345AAC6}"/>
              </a:ext>
            </a:extLst>
          </p:cNvPr>
          <p:cNvSpPr>
            <a:spLocks noGrp="1"/>
          </p:cNvSpPr>
          <p:nvPr>
            <p:ph type="title"/>
          </p:nvPr>
        </p:nvSpPr>
        <p:spPr/>
        <p:txBody>
          <a:bodyPr/>
          <a:lstStyle/>
          <a:p>
            <a:r>
              <a:rPr lang="en-SG"/>
              <a:t>Data Source</a:t>
            </a:r>
          </a:p>
        </p:txBody>
      </p:sp>
      <p:sp>
        <p:nvSpPr>
          <p:cNvPr id="3" name="Content Placeholder 2">
            <a:extLst>
              <a:ext uri="{FF2B5EF4-FFF2-40B4-BE49-F238E27FC236}">
                <a16:creationId xmlns:a16="http://schemas.microsoft.com/office/drawing/2014/main" id="{E9C75355-A562-3971-BF52-9493BB3B2069}"/>
              </a:ext>
            </a:extLst>
          </p:cNvPr>
          <p:cNvSpPr>
            <a:spLocks noGrp="1"/>
          </p:cNvSpPr>
          <p:nvPr>
            <p:ph idx="1"/>
          </p:nvPr>
        </p:nvSpPr>
        <p:spPr>
          <a:xfrm>
            <a:off x="1371600" y="2302764"/>
            <a:ext cx="10241280" cy="3959352"/>
          </a:xfrm>
        </p:spPr>
        <p:txBody>
          <a:bodyPr/>
          <a:lstStyle/>
          <a:p>
            <a:pPr marL="0" indent="0">
              <a:buNone/>
            </a:pPr>
            <a:r>
              <a:rPr lang="en-US" i="0">
                <a:solidFill>
                  <a:srgbClr val="000000"/>
                </a:solidFill>
                <a:effectLst/>
              </a:rPr>
              <a:t>H&amp;M purchase history of customers across time data from kaggle.com:</a:t>
            </a:r>
          </a:p>
          <a:p>
            <a:r>
              <a:rPr lang="en-US" b="1">
                <a:solidFill>
                  <a:srgbClr val="000000"/>
                </a:solidFill>
              </a:rPr>
              <a:t>Articles</a:t>
            </a:r>
            <a:r>
              <a:rPr lang="en-US">
                <a:solidFill>
                  <a:srgbClr val="000000"/>
                </a:solidFill>
              </a:rPr>
              <a:t> (article ID, product  name, product group section name, product patterns, product colors, index group)</a:t>
            </a:r>
            <a:endParaRPr lang="en-SG">
              <a:solidFill>
                <a:srgbClr val="000000"/>
              </a:solidFill>
            </a:endParaRPr>
          </a:p>
          <a:p>
            <a:r>
              <a:rPr lang="en-SG" b="1">
                <a:solidFill>
                  <a:srgbClr val="000000"/>
                </a:solidFill>
              </a:rPr>
              <a:t>Customer</a:t>
            </a:r>
            <a:r>
              <a:rPr lang="en-SG">
                <a:solidFill>
                  <a:srgbClr val="000000"/>
                </a:solidFill>
              </a:rPr>
              <a:t> (customer ID, Member status, news frequency, age)</a:t>
            </a:r>
          </a:p>
          <a:p>
            <a:r>
              <a:rPr lang="en-SG" b="1">
                <a:solidFill>
                  <a:srgbClr val="000000"/>
                </a:solidFill>
              </a:rPr>
              <a:t>Transaction Train </a:t>
            </a:r>
            <a:r>
              <a:rPr lang="en-SG">
                <a:solidFill>
                  <a:srgbClr val="000000"/>
                </a:solidFill>
              </a:rPr>
              <a:t>(date, customer ID, article ID, price, sales channel ID)</a:t>
            </a:r>
            <a:endParaRPr lang="en-US">
              <a:solidFill>
                <a:srgbClr val="000000"/>
              </a:solidFill>
            </a:endParaRPr>
          </a:p>
          <a:p>
            <a:endParaRPr lang="en-SG"/>
          </a:p>
        </p:txBody>
      </p:sp>
    </p:spTree>
    <p:extLst>
      <p:ext uri="{BB962C8B-B14F-4D97-AF65-F5344CB8AC3E}">
        <p14:creationId xmlns:p14="http://schemas.microsoft.com/office/powerpoint/2010/main" val="916284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04378-5A44-352C-1F95-797E21A3C74A}"/>
              </a:ext>
            </a:extLst>
          </p:cNvPr>
          <p:cNvSpPr>
            <a:spLocks noGrp="1"/>
          </p:cNvSpPr>
          <p:nvPr>
            <p:ph type="title"/>
          </p:nvPr>
        </p:nvSpPr>
        <p:spPr/>
        <p:txBody>
          <a:bodyPr/>
          <a:lstStyle/>
          <a:p>
            <a:r>
              <a:rPr lang="en-SG"/>
              <a:t>Data Exploratory:</a:t>
            </a:r>
            <a:br>
              <a:rPr lang="en-SG"/>
            </a:br>
            <a:r>
              <a:rPr lang="en-SG"/>
              <a:t>Article Dataset</a:t>
            </a:r>
          </a:p>
        </p:txBody>
      </p:sp>
      <p:pic>
        <p:nvPicPr>
          <p:cNvPr id="7" name="Picture 6">
            <a:extLst>
              <a:ext uri="{FF2B5EF4-FFF2-40B4-BE49-F238E27FC236}">
                <a16:creationId xmlns:a16="http://schemas.microsoft.com/office/drawing/2014/main" id="{0CE81AEC-5C2E-D533-4151-5E006A3D8341}"/>
              </a:ext>
            </a:extLst>
          </p:cNvPr>
          <p:cNvPicPr>
            <a:picLocks noChangeAspect="1"/>
          </p:cNvPicPr>
          <p:nvPr/>
        </p:nvPicPr>
        <p:blipFill>
          <a:blip r:embed="rId3"/>
          <a:stretch>
            <a:fillRect/>
          </a:stretch>
        </p:blipFill>
        <p:spPr>
          <a:xfrm>
            <a:off x="1371600" y="2487638"/>
            <a:ext cx="5707930" cy="3208599"/>
          </a:xfrm>
          <a:prstGeom prst="rect">
            <a:avLst/>
          </a:prstGeom>
        </p:spPr>
      </p:pic>
      <p:sp>
        <p:nvSpPr>
          <p:cNvPr id="8" name="Content Placeholder 2">
            <a:extLst>
              <a:ext uri="{FF2B5EF4-FFF2-40B4-BE49-F238E27FC236}">
                <a16:creationId xmlns:a16="http://schemas.microsoft.com/office/drawing/2014/main" id="{9329196E-5ED1-8934-BCE7-BAA82E9E96B9}"/>
              </a:ext>
            </a:extLst>
          </p:cNvPr>
          <p:cNvSpPr txBox="1">
            <a:spLocks/>
          </p:cNvSpPr>
          <p:nvPr/>
        </p:nvSpPr>
        <p:spPr>
          <a:xfrm>
            <a:off x="7351486" y="2487638"/>
            <a:ext cx="4261394" cy="2555845"/>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2000" kern="1200" spc="7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spc="7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spc="7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spc="7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spc="7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800">
                <a:ea typeface="Calibri" panose="020F0502020204030204" pitchFamily="34" charset="0"/>
              </a:rPr>
              <a:t>As of Sept 2020, H&amp;M has a total of 105,542 items available for purchase and varies along 19 product group name</a:t>
            </a:r>
          </a:p>
          <a:p>
            <a:r>
              <a:rPr lang="en-SG" sz="1800">
                <a:ea typeface="Calibri" panose="020F0502020204030204" pitchFamily="34" charset="0"/>
              </a:rPr>
              <a:t>The majority of the items are garment upper body and garment lower body. </a:t>
            </a:r>
          </a:p>
        </p:txBody>
      </p:sp>
    </p:spTree>
    <p:extLst>
      <p:ext uri="{BB962C8B-B14F-4D97-AF65-F5344CB8AC3E}">
        <p14:creationId xmlns:p14="http://schemas.microsoft.com/office/powerpoint/2010/main" val="372131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2204F-D364-EBAF-5589-5A1D6A21A816}"/>
              </a:ext>
            </a:extLst>
          </p:cNvPr>
          <p:cNvSpPr>
            <a:spLocks noGrp="1"/>
          </p:cNvSpPr>
          <p:nvPr>
            <p:ph type="title"/>
          </p:nvPr>
        </p:nvSpPr>
        <p:spPr/>
        <p:txBody>
          <a:bodyPr/>
          <a:lstStyle/>
          <a:p>
            <a:r>
              <a:rPr lang="en-SG"/>
              <a:t>Data Exploratory:</a:t>
            </a:r>
            <a:br>
              <a:rPr lang="en-SG"/>
            </a:br>
            <a:r>
              <a:rPr lang="en-SG"/>
              <a:t>Article Dataset</a:t>
            </a:r>
          </a:p>
        </p:txBody>
      </p:sp>
      <p:pic>
        <p:nvPicPr>
          <p:cNvPr id="5" name="Picture 4">
            <a:extLst>
              <a:ext uri="{FF2B5EF4-FFF2-40B4-BE49-F238E27FC236}">
                <a16:creationId xmlns:a16="http://schemas.microsoft.com/office/drawing/2014/main" id="{D6AE605C-25EE-0DA8-C0A8-17F936ED581B}"/>
              </a:ext>
            </a:extLst>
          </p:cNvPr>
          <p:cNvPicPr>
            <a:picLocks noChangeAspect="1"/>
          </p:cNvPicPr>
          <p:nvPr/>
        </p:nvPicPr>
        <p:blipFill>
          <a:blip r:embed="rId3"/>
          <a:stretch>
            <a:fillRect/>
          </a:stretch>
        </p:blipFill>
        <p:spPr>
          <a:xfrm>
            <a:off x="1371600" y="2553436"/>
            <a:ext cx="5963482" cy="3077004"/>
          </a:xfrm>
          <a:prstGeom prst="rect">
            <a:avLst/>
          </a:prstGeom>
        </p:spPr>
      </p:pic>
      <p:sp>
        <p:nvSpPr>
          <p:cNvPr id="6" name="Content Placeholder 2">
            <a:extLst>
              <a:ext uri="{FF2B5EF4-FFF2-40B4-BE49-F238E27FC236}">
                <a16:creationId xmlns:a16="http://schemas.microsoft.com/office/drawing/2014/main" id="{4C21CFBD-3492-FB36-DA2C-D398854025E6}"/>
              </a:ext>
            </a:extLst>
          </p:cNvPr>
          <p:cNvSpPr txBox="1">
            <a:spLocks/>
          </p:cNvSpPr>
          <p:nvPr/>
        </p:nvSpPr>
        <p:spPr>
          <a:xfrm>
            <a:off x="7516851" y="3220202"/>
            <a:ext cx="4261394" cy="1743471"/>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2000" kern="1200" spc="7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spc="7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spc="7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spc="7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spc="7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800">
                <a:ea typeface="Calibri" panose="020F0502020204030204" pitchFamily="34" charset="0"/>
              </a:rPr>
              <a:t>A total of 50 </a:t>
            </a:r>
            <a:r>
              <a:rPr lang="en-SG" sz="1800" err="1">
                <a:ea typeface="Calibri" panose="020F0502020204030204" pitchFamily="34" charset="0"/>
              </a:rPr>
              <a:t>color</a:t>
            </a:r>
            <a:r>
              <a:rPr lang="en-SG" sz="1800">
                <a:ea typeface="Calibri" panose="020F0502020204030204" pitchFamily="34" charset="0"/>
              </a:rPr>
              <a:t> variations</a:t>
            </a:r>
          </a:p>
          <a:p>
            <a:r>
              <a:rPr lang="en-SG" sz="1800">
                <a:ea typeface="Calibri" panose="020F0502020204030204" pitchFamily="34" charset="0"/>
              </a:rPr>
              <a:t>Most of the products are black </a:t>
            </a:r>
            <a:r>
              <a:rPr lang="en-SG" sz="1800" err="1">
                <a:ea typeface="Calibri" panose="020F0502020204030204" pitchFamily="34" charset="0"/>
              </a:rPr>
              <a:t>color</a:t>
            </a:r>
            <a:r>
              <a:rPr lang="en-SG" sz="1800">
                <a:ea typeface="Calibri" panose="020F0502020204030204" pitchFamily="34" charset="0"/>
              </a:rPr>
              <a:t>, followed by dark blue and white</a:t>
            </a:r>
          </a:p>
        </p:txBody>
      </p:sp>
    </p:spTree>
    <p:extLst>
      <p:ext uri="{BB962C8B-B14F-4D97-AF65-F5344CB8AC3E}">
        <p14:creationId xmlns:p14="http://schemas.microsoft.com/office/powerpoint/2010/main" val="2963301211"/>
      </p:ext>
    </p:extLst>
  </p:cSld>
  <p:clrMapOvr>
    <a:masterClrMapping/>
  </p:clrMapOvr>
</p:sld>
</file>

<file path=ppt/theme/theme1.xml><?xml version="1.0" encoding="utf-8"?>
<a:theme xmlns:a="http://schemas.openxmlformats.org/drawingml/2006/main" name="GradientRis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E403BD5B4C33418D620DC919F74445" ma:contentTypeVersion="4" ma:contentTypeDescription="Create a new document." ma:contentTypeScope="" ma:versionID="2f40ff3e2377ea355774a5a97143b701">
  <xsd:schema xmlns:xsd="http://www.w3.org/2001/XMLSchema" xmlns:xs="http://www.w3.org/2001/XMLSchema" xmlns:p="http://schemas.microsoft.com/office/2006/metadata/properties" xmlns:ns2="b964db7d-2317-4716-86fa-93f4e61abe93" targetNamespace="http://schemas.microsoft.com/office/2006/metadata/properties" ma:root="true" ma:fieldsID="3795ec55c07cc3e04b91d474a010d42d" ns2:_="">
    <xsd:import namespace="b964db7d-2317-4716-86fa-93f4e61abe9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64db7d-2317-4716-86fa-93f4e61abe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62F975-4D25-46EC-ABC2-DE9AA91B43C2}">
  <ds:schemaRefs>
    <ds:schemaRef ds:uri="b964db7d-2317-4716-86fa-93f4e61abe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5197BE8-9CF3-4676-9C1D-12B60DFD7FC4}">
  <ds:schemaRefs>
    <ds:schemaRef ds:uri="b964db7d-2317-4716-86fa-93f4e61abe9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A4DFDC4-866C-4338-9D7B-FA123741206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40</Slides>
  <Notes>39</Notes>
  <HiddenSlides>9</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GradientRiseVTI</vt:lpstr>
      <vt:lpstr>Leveraging Data Science for Growth:  H&amp;M</vt:lpstr>
      <vt:lpstr>Contents</vt:lpstr>
      <vt:lpstr>Background - H&amp;M</vt:lpstr>
      <vt:lpstr>Problem Statement</vt:lpstr>
      <vt:lpstr>Objectives</vt:lpstr>
      <vt:lpstr>Data Source &amp; Exploratory Analysis</vt:lpstr>
      <vt:lpstr>Data Source</vt:lpstr>
      <vt:lpstr>Data Exploratory: Article Dataset</vt:lpstr>
      <vt:lpstr>Data Exploratory: Article Dataset</vt:lpstr>
      <vt:lpstr>Data Exploratory: Article Dataset</vt:lpstr>
      <vt:lpstr>Data Exploratory: Customer Dataset</vt:lpstr>
      <vt:lpstr>Data Exploratory: Transaction Dataset</vt:lpstr>
      <vt:lpstr>Data Exploration: Transaction Dataset</vt:lpstr>
      <vt:lpstr>PowerPoint Presentation</vt:lpstr>
      <vt:lpstr>RFM  ANALYSIS</vt:lpstr>
      <vt:lpstr>RFM Analysis</vt:lpstr>
      <vt:lpstr>PowerPoint Presentation</vt:lpstr>
      <vt:lpstr>Customer Segmentation</vt:lpstr>
      <vt:lpstr>RFM Visualization</vt:lpstr>
      <vt:lpstr>RFM Visualization</vt:lpstr>
      <vt:lpstr>MARKET BASKET ANALYSIS</vt:lpstr>
      <vt:lpstr>Market Basket Analysis</vt:lpstr>
      <vt:lpstr>PowerPoint Presentation</vt:lpstr>
      <vt:lpstr>PowerPoint Presentation</vt:lpstr>
      <vt:lpstr>Recommendation system</vt:lpstr>
      <vt:lpstr>PowerPoint Presentation</vt:lpstr>
      <vt:lpstr>Data governance</vt:lpstr>
      <vt:lpstr>LIMITATIONS</vt:lpstr>
      <vt:lpstr>DATA GOVERNANCE</vt:lpstr>
      <vt:lpstr>DATA PROVENANCE</vt:lpstr>
      <vt:lpstr>CONCLUSION</vt:lpstr>
      <vt:lpstr>PowerPoint Presentation</vt:lpstr>
      <vt:lpstr>Recommender System</vt:lpstr>
      <vt:lpstr>Data and Methodologies</vt:lpstr>
      <vt:lpstr>Address the Bias in Modeling</vt:lpstr>
      <vt:lpstr>Data Governance</vt:lpstr>
      <vt:lpstr>Data Exploration: Customer Dataset</vt:lpstr>
      <vt:lpstr>Data Exploration: Transaction Dataset</vt:lpstr>
      <vt:lpstr>Market Basket  Visualization</vt:lpstr>
      <vt:lpstr>Market Basket  Visualization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2023-03-19T02:12:21Z</dcterms:created>
  <dcterms:modified xsi:type="dcterms:W3CDTF">2023-03-26T07:01:34Z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0x01010091E403BD5B4C33418D620DC919F74445</vt:lpwstr>
  </property>
</Properties>
</file>